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25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26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3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72" r:id="rId2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53E"/>
    <a:srgbClr val="000000"/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EF909C-8224-41D6-8204-13486C782EDE}" v="84" dt="2024-05-28T12:01:39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163" autoAdjust="0"/>
  </p:normalViewPr>
  <p:slideViewPr>
    <p:cSldViewPr snapToGrid="0" snapToObjects="1">
      <p:cViewPr varScale="1">
        <p:scale>
          <a:sx n="109" d="100"/>
          <a:sy n="109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Vaestonmuutokset/vmuutos_1990_2023_osatek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Kuviot!$AL$4</c:f>
          <c:strCache>
            <c:ptCount val="1"/>
            <c:pt idx="0">
              <c:v>Pohjois-Savon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Kuviot!$B$7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Kuviot!$C$7:$AJ$7</c:f>
              <c:numCache>
                <c:formatCode>#,##0</c:formatCode>
                <c:ptCount val="34"/>
                <c:pt idx="0">
                  <c:v>448</c:v>
                </c:pt>
                <c:pt idx="1">
                  <c:v>638</c:v>
                </c:pt>
                <c:pt idx="2">
                  <c:v>565</c:v>
                </c:pt>
                <c:pt idx="3">
                  <c:v>116</c:v>
                </c:pt>
                <c:pt idx="4">
                  <c:v>445</c:v>
                </c:pt>
                <c:pt idx="5">
                  <c:v>192</c:v>
                </c:pt>
                <c:pt idx="6">
                  <c:v>114</c:v>
                </c:pt>
                <c:pt idx="7">
                  <c:v>40</c:v>
                </c:pt>
                <c:pt idx="8">
                  <c:v>-105</c:v>
                </c:pt>
                <c:pt idx="9">
                  <c:v>-79</c:v>
                </c:pt>
                <c:pt idx="10">
                  <c:v>-186</c:v>
                </c:pt>
                <c:pt idx="11">
                  <c:v>-32</c:v>
                </c:pt>
                <c:pt idx="12">
                  <c:v>-383</c:v>
                </c:pt>
                <c:pt idx="13">
                  <c:v>-293</c:v>
                </c:pt>
                <c:pt idx="14">
                  <c:v>-64</c:v>
                </c:pt>
                <c:pt idx="15">
                  <c:v>-136</c:v>
                </c:pt>
                <c:pt idx="16">
                  <c:v>-193</c:v>
                </c:pt>
                <c:pt idx="17">
                  <c:v>-444</c:v>
                </c:pt>
                <c:pt idx="18">
                  <c:v>-262</c:v>
                </c:pt>
                <c:pt idx="19">
                  <c:v>-207</c:v>
                </c:pt>
                <c:pt idx="20">
                  <c:v>-255</c:v>
                </c:pt>
                <c:pt idx="21">
                  <c:v>-279</c:v>
                </c:pt>
                <c:pt idx="22">
                  <c:v>-492</c:v>
                </c:pt>
                <c:pt idx="23">
                  <c:v>-436</c:v>
                </c:pt>
                <c:pt idx="24">
                  <c:v>-617</c:v>
                </c:pt>
                <c:pt idx="25">
                  <c:v>-652</c:v>
                </c:pt>
                <c:pt idx="26">
                  <c:v>-757</c:v>
                </c:pt>
                <c:pt idx="27">
                  <c:v>-905</c:v>
                </c:pt>
                <c:pt idx="28">
                  <c:v>-945</c:v>
                </c:pt>
                <c:pt idx="29">
                  <c:v>-1115</c:v>
                </c:pt>
                <c:pt idx="30">
                  <c:v>-1108</c:v>
                </c:pt>
                <c:pt idx="31">
                  <c:v>-1179</c:v>
                </c:pt>
                <c:pt idx="32">
                  <c:v>-1583</c:v>
                </c:pt>
                <c:pt idx="33">
                  <c:v>-1501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3D-4D00-A136-230B565DC288}"/>
            </c:ext>
          </c:extLst>
        </c:ser>
        <c:ser>
          <c:idx val="1"/>
          <c:order val="1"/>
          <c:tx>
            <c:strRef>
              <c:f>Kuviot!$B$8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Kuviot!$C$8:$AJ$8</c:f>
              <c:numCache>
                <c:formatCode>#,##0</c:formatCode>
                <c:ptCount val="34"/>
                <c:pt idx="0">
                  <c:v>-50</c:v>
                </c:pt>
                <c:pt idx="1">
                  <c:v>254</c:v>
                </c:pt>
                <c:pt idx="2">
                  <c:v>209</c:v>
                </c:pt>
                <c:pt idx="3">
                  <c:v>-75</c:v>
                </c:pt>
                <c:pt idx="4">
                  <c:v>-610</c:v>
                </c:pt>
                <c:pt idx="5">
                  <c:v>-744</c:v>
                </c:pt>
                <c:pt idx="6">
                  <c:v>-806</c:v>
                </c:pt>
                <c:pt idx="7">
                  <c:v>-1160</c:v>
                </c:pt>
                <c:pt idx="8">
                  <c:v>-1585</c:v>
                </c:pt>
                <c:pt idx="9">
                  <c:v>-1475</c:v>
                </c:pt>
                <c:pt idx="10">
                  <c:v>-1581</c:v>
                </c:pt>
                <c:pt idx="11">
                  <c:v>-957</c:v>
                </c:pt>
                <c:pt idx="12">
                  <c:v>-568</c:v>
                </c:pt>
                <c:pt idx="13">
                  <c:v>-351</c:v>
                </c:pt>
                <c:pt idx="14">
                  <c:v>-285</c:v>
                </c:pt>
                <c:pt idx="15">
                  <c:v>-942</c:v>
                </c:pt>
                <c:pt idx="16">
                  <c:v>-406</c:v>
                </c:pt>
                <c:pt idx="17">
                  <c:v>-284</c:v>
                </c:pt>
                <c:pt idx="18">
                  <c:v>-246</c:v>
                </c:pt>
                <c:pt idx="19">
                  <c:v>-98</c:v>
                </c:pt>
                <c:pt idx="20">
                  <c:v>-25</c:v>
                </c:pt>
                <c:pt idx="21">
                  <c:v>406</c:v>
                </c:pt>
                <c:pt idx="22">
                  <c:v>534</c:v>
                </c:pt>
                <c:pt idx="23">
                  <c:v>563</c:v>
                </c:pt>
                <c:pt idx="24">
                  <c:v>565</c:v>
                </c:pt>
                <c:pt idx="25">
                  <c:v>284</c:v>
                </c:pt>
                <c:pt idx="26">
                  <c:v>336</c:v>
                </c:pt>
                <c:pt idx="27">
                  <c:v>-304</c:v>
                </c:pt>
                <c:pt idx="28">
                  <c:v>-196</c:v>
                </c:pt>
                <c:pt idx="29">
                  <c:v>-262</c:v>
                </c:pt>
                <c:pt idx="30">
                  <c:v>386</c:v>
                </c:pt>
                <c:pt idx="31">
                  <c:v>1288</c:v>
                </c:pt>
                <c:pt idx="32">
                  <c:v>913</c:v>
                </c:pt>
                <c:pt idx="33">
                  <c:v>2008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3D-4D00-A136-230B565DC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Kuviot!$B$9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Kuviot!$C$9:$AJ$9</c:f>
              <c:numCache>
                <c:formatCode>#,##0</c:formatCode>
                <c:ptCount val="34"/>
                <c:pt idx="0">
                  <c:v>390</c:v>
                </c:pt>
                <c:pt idx="1">
                  <c:v>999</c:v>
                </c:pt>
                <c:pt idx="2">
                  <c:v>814</c:v>
                </c:pt>
                <c:pt idx="3">
                  <c:v>103</c:v>
                </c:pt>
                <c:pt idx="4">
                  <c:v>-86</c:v>
                </c:pt>
                <c:pt idx="5">
                  <c:v>-562</c:v>
                </c:pt>
                <c:pt idx="6">
                  <c:v>-664</c:v>
                </c:pt>
                <c:pt idx="7">
                  <c:v>-1066</c:v>
                </c:pt>
                <c:pt idx="8">
                  <c:v>-1632</c:v>
                </c:pt>
                <c:pt idx="9">
                  <c:v>-1553</c:v>
                </c:pt>
                <c:pt idx="10">
                  <c:v>-1754</c:v>
                </c:pt>
                <c:pt idx="11">
                  <c:v>-975</c:v>
                </c:pt>
                <c:pt idx="12">
                  <c:v>-936</c:v>
                </c:pt>
                <c:pt idx="13">
                  <c:v>-649</c:v>
                </c:pt>
                <c:pt idx="14">
                  <c:v>-339</c:v>
                </c:pt>
                <c:pt idx="15">
                  <c:v>-1057</c:v>
                </c:pt>
                <c:pt idx="16">
                  <c:v>-589</c:v>
                </c:pt>
                <c:pt idx="17">
                  <c:v>-727</c:v>
                </c:pt>
                <c:pt idx="18">
                  <c:v>-468</c:v>
                </c:pt>
                <c:pt idx="19">
                  <c:v>-294</c:v>
                </c:pt>
                <c:pt idx="20">
                  <c:v>-268</c:v>
                </c:pt>
                <c:pt idx="21">
                  <c:v>135</c:v>
                </c:pt>
                <c:pt idx="22">
                  <c:v>52</c:v>
                </c:pt>
                <c:pt idx="23">
                  <c:v>119</c:v>
                </c:pt>
                <c:pt idx="24">
                  <c:v>-58</c:v>
                </c:pt>
                <c:pt idx="25">
                  <c:v>-346</c:v>
                </c:pt>
                <c:pt idx="26">
                  <c:v>-424</c:v>
                </c:pt>
                <c:pt idx="27">
                  <c:v>-1245</c:v>
                </c:pt>
                <c:pt idx="28">
                  <c:v>-1156</c:v>
                </c:pt>
                <c:pt idx="29">
                  <c:v>-1411</c:v>
                </c:pt>
                <c:pt idx="30">
                  <c:v>-738</c:v>
                </c:pt>
                <c:pt idx="31">
                  <c:v>98</c:v>
                </c:pt>
                <c:pt idx="32">
                  <c:v>-674</c:v>
                </c:pt>
                <c:pt idx="33">
                  <c:v>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3D-4D00-A136-230B565DC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6881376262626263"/>
          <c:y val="0.11271028806584364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Kuviot!$AL$10</c:f>
          <c:strCache>
            <c:ptCount val="1"/>
            <c:pt idx="0">
              <c:v>Pielaveden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Kuviot!$B$25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Kuviot!$C$25:$AJ$25</c:f>
              <c:numCache>
                <c:formatCode>#,##0</c:formatCode>
                <c:ptCount val="34"/>
                <c:pt idx="0">
                  <c:v>-58</c:v>
                </c:pt>
                <c:pt idx="1">
                  <c:v>-32</c:v>
                </c:pt>
                <c:pt idx="2">
                  <c:v>-27</c:v>
                </c:pt>
                <c:pt idx="3">
                  <c:v>-57</c:v>
                </c:pt>
                <c:pt idx="4">
                  <c:v>-11</c:v>
                </c:pt>
                <c:pt idx="5">
                  <c:v>-22</c:v>
                </c:pt>
                <c:pt idx="6">
                  <c:v>-9</c:v>
                </c:pt>
                <c:pt idx="7">
                  <c:v>-24</c:v>
                </c:pt>
                <c:pt idx="8">
                  <c:v>-19</c:v>
                </c:pt>
                <c:pt idx="9">
                  <c:v>-61</c:v>
                </c:pt>
                <c:pt idx="10">
                  <c:v>-59</c:v>
                </c:pt>
                <c:pt idx="11">
                  <c:v>-30</c:v>
                </c:pt>
                <c:pt idx="12">
                  <c:v>-59</c:v>
                </c:pt>
                <c:pt idx="13">
                  <c:v>-29</c:v>
                </c:pt>
                <c:pt idx="14">
                  <c:v>-47</c:v>
                </c:pt>
                <c:pt idx="15">
                  <c:v>-40</c:v>
                </c:pt>
                <c:pt idx="16">
                  <c:v>-37</c:v>
                </c:pt>
                <c:pt idx="17">
                  <c:v>-59</c:v>
                </c:pt>
                <c:pt idx="18">
                  <c:v>-29</c:v>
                </c:pt>
                <c:pt idx="19">
                  <c:v>-52</c:v>
                </c:pt>
                <c:pt idx="20">
                  <c:v>-44</c:v>
                </c:pt>
                <c:pt idx="21">
                  <c:v>-51</c:v>
                </c:pt>
                <c:pt idx="22">
                  <c:v>-55</c:v>
                </c:pt>
                <c:pt idx="23">
                  <c:v>-60</c:v>
                </c:pt>
                <c:pt idx="24">
                  <c:v>-60</c:v>
                </c:pt>
                <c:pt idx="25">
                  <c:v>-55</c:v>
                </c:pt>
                <c:pt idx="26">
                  <c:v>-54</c:v>
                </c:pt>
                <c:pt idx="27">
                  <c:v>-55</c:v>
                </c:pt>
                <c:pt idx="28">
                  <c:v>-53</c:v>
                </c:pt>
                <c:pt idx="29">
                  <c:v>-49</c:v>
                </c:pt>
                <c:pt idx="30">
                  <c:v>-54</c:v>
                </c:pt>
                <c:pt idx="31">
                  <c:v>-59</c:v>
                </c:pt>
                <c:pt idx="32">
                  <c:v>-73</c:v>
                </c:pt>
                <c:pt idx="33">
                  <c:v>-67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A1-4851-AD2D-7CA117AD9140}"/>
            </c:ext>
          </c:extLst>
        </c:ser>
        <c:ser>
          <c:idx val="1"/>
          <c:order val="1"/>
          <c:tx>
            <c:strRef>
              <c:f>Kuviot!$B$26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Kuviot!$C$26:$AJ$26</c:f>
              <c:numCache>
                <c:formatCode>#,##0</c:formatCode>
                <c:ptCount val="34"/>
                <c:pt idx="0">
                  <c:v>-72</c:v>
                </c:pt>
                <c:pt idx="1">
                  <c:v>4</c:v>
                </c:pt>
                <c:pt idx="2">
                  <c:v>29</c:v>
                </c:pt>
                <c:pt idx="3">
                  <c:v>-32</c:v>
                </c:pt>
                <c:pt idx="4">
                  <c:v>-60</c:v>
                </c:pt>
                <c:pt idx="5">
                  <c:v>10</c:v>
                </c:pt>
                <c:pt idx="6">
                  <c:v>-62</c:v>
                </c:pt>
                <c:pt idx="7">
                  <c:v>-124</c:v>
                </c:pt>
                <c:pt idx="8">
                  <c:v>-96</c:v>
                </c:pt>
                <c:pt idx="9">
                  <c:v>-51</c:v>
                </c:pt>
                <c:pt idx="10">
                  <c:v>-90</c:v>
                </c:pt>
                <c:pt idx="11">
                  <c:v>-61</c:v>
                </c:pt>
                <c:pt idx="12">
                  <c:v>-3</c:v>
                </c:pt>
                <c:pt idx="13">
                  <c:v>-85</c:v>
                </c:pt>
                <c:pt idx="14">
                  <c:v>-36</c:v>
                </c:pt>
                <c:pt idx="15">
                  <c:v>-32</c:v>
                </c:pt>
                <c:pt idx="16">
                  <c:v>-81</c:v>
                </c:pt>
                <c:pt idx="17">
                  <c:v>-14</c:v>
                </c:pt>
                <c:pt idx="18">
                  <c:v>-15</c:v>
                </c:pt>
                <c:pt idx="19">
                  <c:v>-51</c:v>
                </c:pt>
                <c:pt idx="20">
                  <c:v>-15</c:v>
                </c:pt>
                <c:pt idx="21">
                  <c:v>-27</c:v>
                </c:pt>
                <c:pt idx="22">
                  <c:v>-25</c:v>
                </c:pt>
                <c:pt idx="23">
                  <c:v>-41</c:v>
                </c:pt>
                <c:pt idx="24">
                  <c:v>20</c:v>
                </c:pt>
                <c:pt idx="25">
                  <c:v>12</c:v>
                </c:pt>
                <c:pt idx="26">
                  <c:v>9</c:v>
                </c:pt>
                <c:pt idx="27">
                  <c:v>-17</c:v>
                </c:pt>
                <c:pt idx="28">
                  <c:v>-73</c:v>
                </c:pt>
                <c:pt idx="29">
                  <c:v>-58</c:v>
                </c:pt>
                <c:pt idx="30">
                  <c:v>-16</c:v>
                </c:pt>
                <c:pt idx="31">
                  <c:v>6</c:v>
                </c:pt>
                <c:pt idx="32">
                  <c:v>-56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A1-4851-AD2D-7CA117AD9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Kuviot!$B$27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Kuviot!$C$27:$AJ$27</c:f>
              <c:numCache>
                <c:formatCode>#,##0</c:formatCode>
                <c:ptCount val="34"/>
                <c:pt idx="0">
                  <c:v>-123</c:v>
                </c:pt>
                <c:pt idx="1">
                  <c:v>-21</c:v>
                </c:pt>
                <c:pt idx="2">
                  <c:v>9</c:v>
                </c:pt>
                <c:pt idx="3">
                  <c:v>-77</c:v>
                </c:pt>
                <c:pt idx="4">
                  <c:v>-67</c:v>
                </c:pt>
                <c:pt idx="5">
                  <c:v>-13</c:v>
                </c:pt>
                <c:pt idx="6">
                  <c:v>-71</c:v>
                </c:pt>
                <c:pt idx="7">
                  <c:v>-150</c:v>
                </c:pt>
                <c:pt idx="8">
                  <c:v>-117</c:v>
                </c:pt>
                <c:pt idx="9">
                  <c:v>-111</c:v>
                </c:pt>
                <c:pt idx="10">
                  <c:v>-143</c:v>
                </c:pt>
                <c:pt idx="11">
                  <c:v>-94</c:v>
                </c:pt>
                <c:pt idx="12">
                  <c:v>-75</c:v>
                </c:pt>
                <c:pt idx="13">
                  <c:v>-114</c:v>
                </c:pt>
                <c:pt idx="14">
                  <c:v>-83</c:v>
                </c:pt>
                <c:pt idx="15">
                  <c:v>-68</c:v>
                </c:pt>
                <c:pt idx="16">
                  <c:v>-115</c:v>
                </c:pt>
                <c:pt idx="17">
                  <c:v>-75</c:v>
                </c:pt>
                <c:pt idx="18">
                  <c:v>-43</c:v>
                </c:pt>
                <c:pt idx="19">
                  <c:v>-102</c:v>
                </c:pt>
                <c:pt idx="20">
                  <c:v>-60</c:v>
                </c:pt>
                <c:pt idx="21">
                  <c:v>-81</c:v>
                </c:pt>
                <c:pt idx="22">
                  <c:v>-80</c:v>
                </c:pt>
                <c:pt idx="23">
                  <c:v>-102</c:v>
                </c:pt>
                <c:pt idx="24">
                  <c:v>-37</c:v>
                </c:pt>
                <c:pt idx="25">
                  <c:v>-47</c:v>
                </c:pt>
                <c:pt idx="26">
                  <c:v>-43</c:v>
                </c:pt>
                <c:pt idx="27">
                  <c:v>-73</c:v>
                </c:pt>
                <c:pt idx="28">
                  <c:v>-126</c:v>
                </c:pt>
                <c:pt idx="29">
                  <c:v>-107</c:v>
                </c:pt>
                <c:pt idx="30">
                  <c:v>-70</c:v>
                </c:pt>
                <c:pt idx="31">
                  <c:v>-52</c:v>
                </c:pt>
                <c:pt idx="32">
                  <c:v>-129</c:v>
                </c:pt>
                <c:pt idx="33">
                  <c:v>-67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A1-4851-AD2D-7CA117AD9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Kuviot!$AL$25</c:f>
          <c:strCache>
            <c:ptCount val="1"/>
            <c:pt idx="0">
              <c:v>Rautalammin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Kuviot!$B$70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Kuviot!$C$70:$AJ$70</c:f>
              <c:numCache>
                <c:formatCode>#,##0</c:formatCode>
                <c:ptCount val="34"/>
                <c:pt idx="0">
                  <c:v>-10</c:v>
                </c:pt>
                <c:pt idx="1">
                  <c:v>-3</c:v>
                </c:pt>
                <c:pt idx="2">
                  <c:v>-32</c:v>
                </c:pt>
                <c:pt idx="3">
                  <c:v>-16</c:v>
                </c:pt>
                <c:pt idx="4">
                  <c:v>-29</c:v>
                </c:pt>
                <c:pt idx="5">
                  <c:v>-30</c:v>
                </c:pt>
                <c:pt idx="6">
                  <c:v>-21</c:v>
                </c:pt>
                <c:pt idx="7">
                  <c:v>-24</c:v>
                </c:pt>
                <c:pt idx="8">
                  <c:v>-36</c:v>
                </c:pt>
                <c:pt idx="9">
                  <c:v>-18</c:v>
                </c:pt>
                <c:pt idx="10">
                  <c:v>-37</c:v>
                </c:pt>
                <c:pt idx="11">
                  <c:v>-30</c:v>
                </c:pt>
                <c:pt idx="12">
                  <c:v>-22</c:v>
                </c:pt>
                <c:pt idx="13">
                  <c:v>-35</c:v>
                </c:pt>
                <c:pt idx="14">
                  <c:v>-32</c:v>
                </c:pt>
                <c:pt idx="15">
                  <c:v>-24</c:v>
                </c:pt>
                <c:pt idx="16">
                  <c:v>-23</c:v>
                </c:pt>
                <c:pt idx="17">
                  <c:v>-25</c:v>
                </c:pt>
                <c:pt idx="18">
                  <c:v>-36</c:v>
                </c:pt>
                <c:pt idx="19">
                  <c:v>-32</c:v>
                </c:pt>
                <c:pt idx="20">
                  <c:v>-37</c:v>
                </c:pt>
                <c:pt idx="21">
                  <c:v>-26</c:v>
                </c:pt>
                <c:pt idx="22">
                  <c:v>-24</c:v>
                </c:pt>
                <c:pt idx="23">
                  <c:v>-23</c:v>
                </c:pt>
                <c:pt idx="24">
                  <c:v>-48</c:v>
                </c:pt>
                <c:pt idx="25">
                  <c:v>-45</c:v>
                </c:pt>
                <c:pt idx="26">
                  <c:v>-32</c:v>
                </c:pt>
                <c:pt idx="27">
                  <c:v>-42</c:v>
                </c:pt>
                <c:pt idx="28">
                  <c:v>-41</c:v>
                </c:pt>
                <c:pt idx="29">
                  <c:v>-33</c:v>
                </c:pt>
                <c:pt idx="30">
                  <c:v>-53</c:v>
                </c:pt>
                <c:pt idx="31">
                  <c:v>-39</c:v>
                </c:pt>
                <c:pt idx="32">
                  <c:v>-45</c:v>
                </c:pt>
                <c:pt idx="33">
                  <c:v>-38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D9-4A6D-8EFD-488F34101D39}"/>
            </c:ext>
          </c:extLst>
        </c:ser>
        <c:ser>
          <c:idx val="1"/>
          <c:order val="1"/>
          <c:tx>
            <c:strRef>
              <c:f>Kuviot!$B$71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Kuviot!$C$71:$AJ$71</c:f>
              <c:numCache>
                <c:formatCode>#,##0</c:formatCode>
                <c:ptCount val="34"/>
                <c:pt idx="0">
                  <c:v>1</c:v>
                </c:pt>
                <c:pt idx="1">
                  <c:v>-18</c:v>
                </c:pt>
                <c:pt idx="2">
                  <c:v>-18</c:v>
                </c:pt>
                <c:pt idx="3">
                  <c:v>11</c:v>
                </c:pt>
                <c:pt idx="4">
                  <c:v>-60</c:v>
                </c:pt>
                <c:pt idx="5">
                  <c:v>-3</c:v>
                </c:pt>
                <c:pt idx="6">
                  <c:v>-37</c:v>
                </c:pt>
                <c:pt idx="7">
                  <c:v>-35</c:v>
                </c:pt>
                <c:pt idx="8">
                  <c:v>-68</c:v>
                </c:pt>
                <c:pt idx="9">
                  <c:v>-39</c:v>
                </c:pt>
                <c:pt idx="10">
                  <c:v>-45</c:v>
                </c:pt>
                <c:pt idx="11">
                  <c:v>-25</c:v>
                </c:pt>
                <c:pt idx="12">
                  <c:v>-19</c:v>
                </c:pt>
                <c:pt idx="13">
                  <c:v>-20</c:v>
                </c:pt>
                <c:pt idx="14">
                  <c:v>18</c:v>
                </c:pt>
                <c:pt idx="15">
                  <c:v>-4</c:v>
                </c:pt>
                <c:pt idx="16">
                  <c:v>-52</c:v>
                </c:pt>
                <c:pt idx="17">
                  <c:v>12</c:v>
                </c:pt>
                <c:pt idx="18">
                  <c:v>-14</c:v>
                </c:pt>
                <c:pt idx="19">
                  <c:v>11</c:v>
                </c:pt>
                <c:pt idx="20">
                  <c:v>-8</c:v>
                </c:pt>
                <c:pt idx="21">
                  <c:v>31</c:v>
                </c:pt>
                <c:pt idx="22">
                  <c:v>-14</c:v>
                </c:pt>
                <c:pt idx="23">
                  <c:v>3</c:v>
                </c:pt>
                <c:pt idx="24">
                  <c:v>-3</c:v>
                </c:pt>
                <c:pt idx="25">
                  <c:v>-27</c:v>
                </c:pt>
                <c:pt idx="26">
                  <c:v>18</c:v>
                </c:pt>
                <c:pt idx="27">
                  <c:v>5</c:v>
                </c:pt>
                <c:pt idx="28">
                  <c:v>-17</c:v>
                </c:pt>
                <c:pt idx="29">
                  <c:v>-45</c:v>
                </c:pt>
                <c:pt idx="30">
                  <c:v>-14</c:v>
                </c:pt>
                <c:pt idx="31">
                  <c:v>20</c:v>
                </c:pt>
                <c:pt idx="32">
                  <c:v>-25</c:v>
                </c:pt>
                <c:pt idx="3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D9-4A6D-8EFD-488F34101D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Kuviot!$B$72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Kuviot!$C$72:$AJ$72</c:f>
              <c:numCache>
                <c:formatCode>#,##0</c:formatCode>
                <c:ptCount val="34"/>
                <c:pt idx="0">
                  <c:v>-7</c:v>
                </c:pt>
                <c:pt idx="1">
                  <c:v>-16</c:v>
                </c:pt>
                <c:pt idx="2">
                  <c:v>-45</c:v>
                </c:pt>
                <c:pt idx="3">
                  <c:v>5</c:v>
                </c:pt>
                <c:pt idx="4">
                  <c:v>-86</c:v>
                </c:pt>
                <c:pt idx="5">
                  <c:v>-40</c:v>
                </c:pt>
                <c:pt idx="6">
                  <c:v>-57</c:v>
                </c:pt>
                <c:pt idx="7">
                  <c:v>-60</c:v>
                </c:pt>
                <c:pt idx="8">
                  <c:v>-103</c:v>
                </c:pt>
                <c:pt idx="9">
                  <c:v>-54</c:v>
                </c:pt>
                <c:pt idx="10">
                  <c:v>-85</c:v>
                </c:pt>
                <c:pt idx="11">
                  <c:v>-51</c:v>
                </c:pt>
                <c:pt idx="12">
                  <c:v>-37</c:v>
                </c:pt>
                <c:pt idx="13">
                  <c:v>-56</c:v>
                </c:pt>
                <c:pt idx="14">
                  <c:v>-16</c:v>
                </c:pt>
                <c:pt idx="15">
                  <c:v>-29</c:v>
                </c:pt>
                <c:pt idx="16">
                  <c:v>-75</c:v>
                </c:pt>
                <c:pt idx="17">
                  <c:v>-11</c:v>
                </c:pt>
                <c:pt idx="18">
                  <c:v>-54</c:v>
                </c:pt>
                <c:pt idx="19">
                  <c:v>-18</c:v>
                </c:pt>
                <c:pt idx="20">
                  <c:v>-45</c:v>
                </c:pt>
                <c:pt idx="21">
                  <c:v>6</c:v>
                </c:pt>
                <c:pt idx="22">
                  <c:v>-37</c:v>
                </c:pt>
                <c:pt idx="23">
                  <c:v>-18</c:v>
                </c:pt>
                <c:pt idx="24">
                  <c:v>-52</c:v>
                </c:pt>
                <c:pt idx="25">
                  <c:v>-71</c:v>
                </c:pt>
                <c:pt idx="26">
                  <c:v>-15</c:v>
                </c:pt>
                <c:pt idx="27">
                  <c:v>-33</c:v>
                </c:pt>
                <c:pt idx="28">
                  <c:v>-59</c:v>
                </c:pt>
                <c:pt idx="29">
                  <c:v>-75</c:v>
                </c:pt>
                <c:pt idx="30">
                  <c:v>-68</c:v>
                </c:pt>
                <c:pt idx="31">
                  <c:v>-20</c:v>
                </c:pt>
                <c:pt idx="32">
                  <c:v>-69</c:v>
                </c:pt>
                <c:pt idx="33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D9-4A6D-8EFD-488F34101D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Kuviot!$AL$18</c:f>
          <c:strCache>
            <c:ptCount val="1"/>
            <c:pt idx="0">
              <c:v>Rautavaaran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Kuviot!$B$49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Kuviot!$C$49:$AJ$49</c:f>
              <c:numCache>
                <c:formatCode>#,##0</c:formatCode>
                <c:ptCount val="34"/>
                <c:pt idx="0">
                  <c:v>7</c:v>
                </c:pt>
                <c:pt idx="1">
                  <c:v>-3</c:v>
                </c:pt>
                <c:pt idx="2">
                  <c:v>-13</c:v>
                </c:pt>
                <c:pt idx="3">
                  <c:v>1</c:v>
                </c:pt>
                <c:pt idx="4">
                  <c:v>-15</c:v>
                </c:pt>
                <c:pt idx="5">
                  <c:v>-6</c:v>
                </c:pt>
                <c:pt idx="6">
                  <c:v>-34</c:v>
                </c:pt>
                <c:pt idx="7">
                  <c:v>-31</c:v>
                </c:pt>
                <c:pt idx="8">
                  <c:v>-17</c:v>
                </c:pt>
                <c:pt idx="9">
                  <c:v>-25</c:v>
                </c:pt>
                <c:pt idx="10">
                  <c:v>-24</c:v>
                </c:pt>
                <c:pt idx="11">
                  <c:v>-22</c:v>
                </c:pt>
                <c:pt idx="12">
                  <c:v>-6</c:v>
                </c:pt>
                <c:pt idx="13">
                  <c:v>-19</c:v>
                </c:pt>
                <c:pt idx="14">
                  <c:v>-14</c:v>
                </c:pt>
                <c:pt idx="15">
                  <c:v>-24</c:v>
                </c:pt>
                <c:pt idx="16">
                  <c:v>-24</c:v>
                </c:pt>
                <c:pt idx="17">
                  <c:v>-34</c:v>
                </c:pt>
                <c:pt idx="18">
                  <c:v>-23</c:v>
                </c:pt>
                <c:pt idx="19">
                  <c:v>-28</c:v>
                </c:pt>
                <c:pt idx="20">
                  <c:v>-23</c:v>
                </c:pt>
                <c:pt idx="21">
                  <c:v>-23</c:v>
                </c:pt>
                <c:pt idx="22">
                  <c:v>-29</c:v>
                </c:pt>
                <c:pt idx="23">
                  <c:v>-27</c:v>
                </c:pt>
                <c:pt idx="24">
                  <c:v>-23</c:v>
                </c:pt>
                <c:pt idx="25">
                  <c:v>-30</c:v>
                </c:pt>
                <c:pt idx="26">
                  <c:v>-32</c:v>
                </c:pt>
                <c:pt idx="27">
                  <c:v>-22</c:v>
                </c:pt>
                <c:pt idx="28">
                  <c:v>-35</c:v>
                </c:pt>
                <c:pt idx="29">
                  <c:v>-31</c:v>
                </c:pt>
                <c:pt idx="30">
                  <c:v>-37</c:v>
                </c:pt>
                <c:pt idx="31">
                  <c:v>-34</c:v>
                </c:pt>
                <c:pt idx="32">
                  <c:v>-42</c:v>
                </c:pt>
                <c:pt idx="33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9-416A-B4F8-F2B771B1A9E2}"/>
            </c:ext>
          </c:extLst>
        </c:ser>
        <c:ser>
          <c:idx val="1"/>
          <c:order val="1"/>
          <c:tx>
            <c:strRef>
              <c:f>Kuviot!$B$50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Kuviot!$C$50:$AJ$50</c:f>
              <c:numCache>
                <c:formatCode>#,##0</c:formatCode>
                <c:ptCount val="34"/>
                <c:pt idx="0">
                  <c:v>-36</c:v>
                </c:pt>
                <c:pt idx="1">
                  <c:v>-34</c:v>
                </c:pt>
                <c:pt idx="2">
                  <c:v>-2</c:v>
                </c:pt>
                <c:pt idx="3">
                  <c:v>-25</c:v>
                </c:pt>
                <c:pt idx="4">
                  <c:v>-38</c:v>
                </c:pt>
                <c:pt idx="5">
                  <c:v>-40</c:v>
                </c:pt>
                <c:pt idx="6">
                  <c:v>-35</c:v>
                </c:pt>
                <c:pt idx="7">
                  <c:v>-43</c:v>
                </c:pt>
                <c:pt idx="8">
                  <c:v>-58</c:v>
                </c:pt>
                <c:pt idx="9">
                  <c:v>-69</c:v>
                </c:pt>
                <c:pt idx="10">
                  <c:v>-66</c:v>
                </c:pt>
                <c:pt idx="11">
                  <c:v>-51</c:v>
                </c:pt>
                <c:pt idx="12">
                  <c:v>-57</c:v>
                </c:pt>
                <c:pt idx="13">
                  <c:v>-39</c:v>
                </c:pt>
                <c:pt idx="14">
                  <c:v>-32</c:v>
                </c:pt>
                <c:pt idx="15">
                  <c:v>-23</c:v>
                </c:pt>
                <c:pt idx="16">
                  <c:v>-5</c:v>
                </c:pt>
                <c:pt idx="17">
                  <c:v>-37</c:v>
                </c:pt>
                <c:pt idx="18">
                  <c:v>-16</c:v>
                </c:pt>
                <c:pt idx="19">
                  <c:v>-3</c:v>
                </c:pt>
                <c:pt idx="20">
                  <c:v>-26</c:v>
                </c:pt>
                <c:pt idx="21">
                  <c:v>-2</c:v>
                </c:pt>
                <c:pt idx="22">
                  <c:v>-5</c:v>
                </c:pt>
                <c:pt idx="23">
                  <c:v>-2</c:v>
                </c:pt>
                <c:pt idx="24">
                  <c:v>9</c:v>
                </c:pt>
                <c:pt idx="25">
                  <c:v>-3</c:v>
                </c:pt>
                <c:pt idx="26">
                  <c:v>14</c:v>
                </c:pt>
                <c:pt idx="27">
                  <c:v>-1</c:v>
                </c:pt>
                <c:pt idx="28">
                  <c:v>-10</c:v>
                </c:pt>
                <c:pt idx="29">
                  <c:v>-20</c:v>
                </c:pt>
                <c:pt idx="30">
                  <c:v>-4</c:v>
                </c:pt>
                <c:pt idx="31">
                  <c:v>-13</c:v>
                </c:pt>
                <c:pt idx="32">
                  <c:v>5</c:v>
                </c:pt>
                <c:pt idx="33">
                  <c:v>-30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E9-416A-B4F8-F2B771B1A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Kuviot!$B$51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Kuviot!$C$51:$AJ$51</c:f>
              <c:numCache>
                <c:formatCode>#,##0</c:formatCode>
                <c:ptCount val="34"/>
                <c:pt idx="0">
                  <c:v>-25</c:v>
                </c:pt>
                <c:pt idx="1">
                  <c:v>-49</c:v>
                </c:pt>
                <c:pt idx="2">
                  <c:v>-20</c:v>
                </c:pt>
                <c:pt idx="3">
                  <c:v>-32</c:v>
                </c:pt>
                <c:pt idx="4">
                  <c:v>-50</c:v>
                </c:pt>
                <c:pt idx="5">
                  <c:v>-47</c:v>
                </c:pt>
                <c:pt idx="6">
                  <c:v>-74</c:v>
                </c:pt>
                <c:pt idx="7">
                  <c:v>-73</c:v>
                </c:pt>
                <c:pt idx="8">
                  <c:v>-74</c:v>
                </c:pt>
                <c:pt idx="9">
                  <c:v>-89</c:v>
                </c:pt>
                <c:pt idx="10">
                  <c:v>-92</c:v>
                </c:pt>
                <c:pt idx="11">
                  <c:v>-76</c:v>
                </c:pt>
                <c:pt idx="12">
                  <c:v>-61</c:v>
                </c:pt>
                <c:pt idx="13">
                  <c:v>-58</c:v>
                </c:pt>
                <c:pt idx="14">
                  <c:v>-45</c:v>
                </c:pt>
                <c:pt idx="15">
                  <c:v>-47</c:v>
                </c:pt>
                <c:pt idx="16">
                  <c:v>-29</c:v>
                </c:pt>
                <c:pt idx="17">
                  <c:v>-73</c:v>
                </c:pt>
                <c:pt idx="18">
                  <c:v>-39</c:v>
                </c:pt>
                <c:pt idx="19">
                  <c:v>-31</c:v>
                </c:pt>
                <c:pt idx="20">
                  <c:v>-46</c:v>
                </c:pt>
                <c:pt idx="21">
                  <c:v>-24</c:v>
                </c:pt>
                <c:pt idx="22">
                  <c:v>-35</c:v>
                </c:pt>
                <c:pt idx="23">
                  <c:v>-29</c:v>
                </c:pt>
                <c:pt idx="24">
                  <c:v>-16</c:v>
                </c:pt>
                <c:pt idx="25">
                  <c:v>-31</c:v>
                </c:pt>
                <c:pt idx="26">
                  <c:v>-14</c:v>
                </c:pt>
                <c:pt idx="27">
                  <c:v>-25</c:v>
                </c:pt>
                <c:pt idx="28">
                  <c:v>-47</c:v>
                </c:pt>
                <c:pt idx="29">
                  <c:v>-49</c:v>
                </c:pt>
                <c:pt idx="30">
                  <c:v>-41</c:v>
                </c:pt>
                <c:pt idx="31">
                  <c:v>-48</c:v>
                </c:pt>
                <c:pt idx="32">
                  <c:v>-36</c:v>
                </c:pt>
                <c:pt idx="33">
                  <c:v>-53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E9-416A-B4F8-F2B771B1A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Kuviot!$AL$15</c:f>
          <c:strCache>
            <c:ptCount val="1"/>
            <c:pt idx="0">
              <c:v>Siilinjärven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Kuviot!$B$40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Kuviot!$C$40:$AJ$40</c:f>
              <c:numCache>
                <c:formatCode>#,##0</c:formatCode>
                <c:ptCount val="34"/>
                <c:pt idx="0">
                  <c:v>170</c:v>
                </c:pt>
                <c:pt idx="1">
                  <c:v>205</c:v>
                </c:pt>
                <c:pt idx="2">
                  <c:v>158</c:v>
                </c:pt>
                <c:pt idx="3">
                  <c:v>152</c:v>
                </c:pt>
                <c:pt idx="4">
                  <c:v>141</c:v>
                </c:pt>
                <c:pt idx="5">
                  <c:v>141</c:v>
                </c:pt>
                <c:pt idx="6">
                  <c:v>124</c:v>
                </c:pt>
                <c:pt idx="7">
                  <c:v>126</c:v>
                </c:pt>
                <c:pt idx="8">
                  <c:v>119</c:v>
                </c:pt>
                <c:pt idx="9">
                  <c:v>119</c:v>
                </c:pt>
                <c:pt idx="10">
                  <c:v>110</c:v>
                </c:pt>
                <c:pt idx="11">
                  <c:v>163</c:v>
                </c:pt>
                <c:pt idx="12">
                  <c:v>110</c:v>
                </c:pt>
                <c:pt idx="13">
                  <c:v>106</c:v>
                </c:pt>
                <c:pt idx="14">
                  <c:v>135</c:v>
                </c:pt>
                <c:pt idx="15">
                  <c:v>125</c:v>
                </c:pt>
                <c:pt idx="16">
                  <c:v>136</c:v>
                </c:pt>
                <c:pt idx="17">
                  <c:v>138</c:v>
                </c:pt>
                <c:pt idx="18">
                  <c:v>123</c:v>
                </c:pt>
                <c:pt idx="19">
                  <c:v>137</c:v>
                </c:pt>
                <c:pt idx="20">
                  <c:v>78</c:v>
                </c:pt>
                <c:pt idx="21">
                  <c:v>146</c:v>
                </c:pt>
                <c:pt idx="22">
                  <c:v>88</c:v>
                </c:pt>
                <c:pt idx="23">
                  <c:v>116</c:v>
                </c:pt>
                <c:pt idx="24">
                  <c:v>101</c:v>
                </c:pt>
                <c:pt idx="25">
                  <c:v>121</c:v>
                </c:pt>
                <c:pt idx="26">
                  <c:v>76</c:v>
                </c:pt>
                <c:pt idx="27">
                  <c:v>63</c:v>
                </c:pt>
                <c:pt idx="28">
                  <c:v>55</c:v>
                </c:pt>
                <c:pt idx="29">
                  <c:v>10</c:v>
                </c:pt>
                <c:pt idx="30">
                  <c:v>-4</c:v>
                </c:pt>
                <c:pt idx="31">
                  <c:v>9</c:v>
                </c:pt>
                <c:pt idx="32">
                  <c:v>-33</c:v>
                </c:pt>
                <c:pt idx="33">
                  <c:v>-20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96-40EF-A0DF-F4F691799088}"/>
            </c:ext>
          </c:extLst>
        </c:ser>
        <c:ser>
          <c:idx val="1"/>
          <c:order val="1"/>
          <c:tx>
            <c:strRef>
              <c:f>Kuviot!$B$41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Kuviot!$C$41:$AJ$41</c:f>
              <c:numCache>
                <c:formatCode>#,##0</c:formatCode>
                <c:ptCount val="34"/>
                <c:pt idx="0">
                  <c:v>39</c:v>
                </c:pt>
                <c:pt idx="1">
                  <c:v>-29</c:v>
                </c:pt>
                <c:pt idx="2">
                  <c:v>25</c:v>
                </c:pt>
                <c:pt idx="3">
                  <c:v>-146</c:v>
                </c:pt>
                <c:pt idx="4">
                  <c:v>23</c:v>
                </c:pt>
                <c:pt idx="5">
                  <c:v>-133</c:v>
                </c:pt>
                <c:pt idx="6">
                  <c:v>-59</c:v>
                </c:pt>
                <c:pt idx="7">
                  <c:v>-44</c:v>
                </c:pt>
                <c:pt idx="8">
                  <c:v>32</c:v>
                </c:pt>
                <c:pt idx="9">
                  <c:v>-153</c:v>
                </c:pt>
                <c:pt idx="10">
                  <c:v>63</c:v>
                </c:pt>
                <c:pt idx="11">
                  <c:v>-140</c:v>
                </c:pt>
                <c:pt idx="12">
                  <c:v>21</c:v>
                </c:pt>
                <c:pt idx="13">
                  <c:v>130</c:v>
                </c:pt>
                <c:pt idx="14">
                  <c:v>-19</c:v>
                </c:pt>
                <c:pt idx="15">
                  <c:v>-91</c:v>
                </c:pt>
                <c:pt idx="16">
                  <c:v>205</c:v>
                </c:pt>
                <c:pt idx="17">
                  <c:v>5</c:v>
                </c:pt>
                <c:pt idx="18">
                  <c:v>-104</c:v>
                </c:pt>
                <c:pt idx="19">
                  <c:v>51</c:v>
                </c:pt>
                <c:pt idx="20">
                  <c:v>-31</c:v>
                </c:pt>
                <c:pt idx="21">
                  <c:v>149</c:v>
                </c:pt>
                <c:pt idx="22">
                  <c:v>26</c:v>
                </c:pt>
                <c:pt idx="23">
                  <c:v>25</c:v>
                </c:pt>
                <c:pt idx="24">
                  <c:v>0</c:v>
                </c:pt>
                <c:pt idx="25">
                  <c:v>-12</c:v>
                </c:pt>
                <c:pt idx="26">
                  <c:v>-104</c:v>
                </c:pt>
                <c:pt idx="27">
                  <c:v>-162</c:v>
                </c:pt>
                <c:pt idx="28">
                  <c:v>-35</c:v>
                </c:pt>
                <c:pt idx="29">
                  <c:v>-261</c:v>
                </c:pt>
                <c:pt idx="30">
                  <c:v>-168</c:v>
                </c:pt>
                <c:pt idx="31">
                  <c:v>31</c:v>
                </c:pt>
                <c:pt idx="32">
                  <c:v>-25</c:v>
                </c:pt>
                <c:pt idx="33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96-40EF-A0DF-F4F691799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Kuviot!$B$42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Kuviot!$C$42:$AJ$42</c:f>
              <c:numCache>
                <c:formatCode>#,##0</c:formatCode>
                <c:ptCount val="34"/>
                <c:pt idx="0">
                  <c:v>205</c:v>
                </c:pt>
                <c:pt idx="1">
                  <c:v>176</c:v>
                </c:pt>
                <c:pt idx="2">
                  <c:v>188</c:v>
                </c:pt>
                <c:pt idx="3">
                  <c:v>31</c:v>
                </c:pt>
                <c:pt idx="4">
                  <c:v>166</c:v>
                </c:pt>
                <c:pt idx="5">
                  <c:v>-6</c:v>
                </c:pt>
                <c:pt idx="6">
                  <c:v>67</c:v>
                </c:pt>
                <c:pt idx="7">
                  <c:v>74</c:v>
                </c:pt>
                <c:pt idx="8">
                  <c:v>150</c:v>
                </c:pt>
                <c:pt idx="9">
                  <c:v>-11</c:v>
                </c:pt>
                <c:pt idx="10">
                  <c:v>158</c:v>
                </c:pt>
                <c:pt idx="11">
                  <c:v>18</c:v>
                </c:pt>
                <c:pt idx="12">
                  <c:v>125</c:v>
                </c:pt>
                <c:pt idx="13">
                  <c:v>234</c:v>
                </c:pt>
                <c:pt idx="14">
                  <c:v>115</c:v>
                </c:pt>
                <c:pt idx="15">
                  <c:v>37</c:v>
                </c:pt>
                <c:pt idx="16">
                  <c:v>338</c:v>
                </c:pt>
                <c:pt idx="17">
                  <c:v>141</c:v>
                </c:pt>
                <c:pt idx="18">
                  <c:v>19</c:v>
                </c:pt>
                <c:pt idx="19">
                  <c:v>195</c:v>
                </c:pt>
                <c:pt idx="20">
                  <c:v>46</c:v>
                </c:pt>
                <c:pt idx="21">
                  <c:v>301</c:v>
                </c:pt>
                <c:pt idx="22">
                  <c:v>120</c:v>
                </c:pt>
                <c:pt idx="23">
                  <c:v>136</c:v>
                </c:pt>
                <c:pt idx="24">
                  <c:v>101</c:v>
                </c:pt>
                <c:pt idx="25">
                  <c:v>126</c:v>
                </c:pt>
                <c:pt idx="26">
                  <c:v>-26</c:v>
                </c:pt>
                <c:pt idx="27">
                  <c:v>-111</c:v>
                </c:pt>
                <c:pt idx="28">
                  <c:v>17</c:v>
                </c:pt>
                <c:pt idx="29">
                  <c:v>-251</c:v>
                </c:pt>
                <c:pt idx="30">
                  <c:v>-172</c:v>
                </c:pt>
                <c:pt idx="31">
                  <c:v>42</c:v>
                </c:pt>
                <c:pt idx="32">
                  <c:v>-61</c:v>
                </c:pt>
                <c:pt idx="3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96-40EF-A0DF-F4F691799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Kuviot!$AL$11</c:f>
          <c:strCache>
            <c:ptCount val="1"/>
            <c:pt idx="0">
              <c:v>Sonkajärven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Kuviot!$B$28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Kuviot!$C$28:$AJ$28</c:f>
              <c:numCache>
                <c:formatCode>#,##0</c:formatCode>
                <c:ptCount val="34"/>
                <c:pt idx="0">
                  <c:v>-1</c:v>
                </c:pt>
                <c:pt idx="1">
                  <c:v>-24</c:v>
                </c:pt>
                <c:pt idx="2">
                  <c:v>-17</c:v>
                </c:pt>
                <c:pt idx="3">
                  <c:v>-17</c:v>
                </c:pt>
                <c:pt idx="4">
                  <c:v>-15</c:v>
                </c:pt>
                <c:pt idx="5">
                  <c:v>-33</c:v>
                </c:pt>
                <c:pt idx="6">
                  <c:v>-20</c:v>
                </c:pt>
                <c:pt idx="7">
                  <c:v>-47</c:v>
                </c:pt>
                <c:pt idx="8">
                  <c:v>-33</c:v>
                </c:pt>
                <c:pt idx="9">
                  <c:v>-35</c:v>
                </c:pt>
                <c:pt idx="10">
                  <c:v>-42</c:v>
                </c:pt>
                <c:pt idx="11">
                  <c:v>-35</c:v>
                </c:pt>
                <c:pt idx="12">
                  <c:v>-3</c:v>
                </c:pt>
                <c:pt idx="13">
                  <c:v>-41</c:v>
                </c:pt>
                <c:pt idx="14">
                  <c:v>-14</c:v>
                </c:pt>
                <c:pt idx="15">
                  <c:v>-48</c:v>
                </c:pt>
                <c:pt idx="16">
                  <c:v>-43</c:v>
                </c:pt>
                <c:pt idx="17">
                  <c:v>-27</c:v>
                </c:pt>
                <c:pt idx="18">
                  <c:v>-14</c:v>
                </c:pt>
                <c:pt idx="19">
                  <c:v>-28</c:v>
                </c:pt>
                <c:pt idx="20">
                  <c:v>-28</c:v>
                </c:pt>
                <c:pt idx="21">
                  <c:v>-33</c:v>
                </c:pt>
                <c:pt idx="22">
                  <c:v>-37</c:v>
                </c:pt>
                <c:pt idx="23">
                  <c:v>-17</c:v>
                </c:pt>
                <c:pt idx="24">
                  <c:v>-52</c:v>
                </c:pt>
                <c:pt idx="25">
                  <c:v>-48</c:v>
                </c:pt>
                <c:pt idx="26">
                  <c:v>-21</c:v>
                </c:pt>
                <c:pt idx="27">
                  <c:v>-55</c:v>
                </c:pt>
                <c:pt idx="28">
                  <c:v>-49</c:v>
                </c:pt>
                <c:pt idx="29">
                  <c:v>-47</c:v>
                </c:pt>
                <c:pt idx="30">
                  <c:v>-43</c:v>
                </c:pt>
                <c:pt idx="31">
                  <c:v>-48</c:v>
                </c:pt>
                <c:pt idx="32">
                  <c:v>-62</c:v>
                </c:pt>
                <c:pt idx="33">
                  <c:v>-51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6C-4F9C-8A1F-3E7B5134446D}"/>
            </c:ext>
          </c:extLst>
        </c:ser>
        <c:ser>
          <c:idx val="1"/>
          <c:order val="1"/>
          <c:tx>
            <c:strRef>
              <c:f>Kuviot!$B$29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Kuviot!$C$29:$AJ$29</c:f>
              <c:numCache>
                <c:formatCode>#,##0</c:formatCode>
                <c:ptCount val="34"/>
                <c:pt idx="0">
                  <c:v>-72</c:v>
                </c:pt>
                <c:pt idx="1">
                  <c:v>-28</c:v>
                </c:pt>
                <c:pt idx="2">
                  <c:v>-55</c:v>
                </c:pt>
                <c:pt idx="3">
                  <c:v>-28</c:v>
                </c:pt>
                <c:pt idx="4">
                  <c:v>-38</c:v>
                </c:pt>
                <c:pt idx="5">
                  <c:v>-107</c:v>
                </c:pt>
                <c:pt idx="6">
                  <c:v>-14</c:v>
                </c:pt>
                <c:pt idx="7">
                  <c:v>15</c:v>
                </c:pt>
                <c:pt idx="8">
                  <c:v>-75</c:v>
                </c:pt>
                <c:pt idx="9">
                  <c:v>-69</c:v>
                </c:pt>
                <c:pt idx="10">
                  <c:v>-79</c:v>
                </c:pt>
                <c:pt idx="11">
                  <c:v>-76</c:v>
                </c:pt>
                <c:pt idx="12">
                  <c:v>-80</c:v>
                </c:pt>
                <c:pt idx="13">
                  <c:v>-22</c:v>
                </c:pt>
                <c:pt idx="14">
                  <c:v>1</c:v>
                </c:pt>
                <c:pt idx="15">
                  <c:v>1</c:v>
                </c:pt>
                <c:pt idx="16">
                  <c:v>-7</c:v>
                </c:pt>
                <c:pt idx="17">
                  <c:v>-46</c:v>
                </c:pt>
                <c:pt idx="18">
                  <c:v>-106</c:v>
                </c:pt>
                <c:pt idx="19">
                  <c:v>15</c:v>
                </c:pt>
                <c:pt idx="20">
                  <c:v>5</c:v>
                </c:pt>
                <c:pt idx="21">
                  <c:v>-40</c:v>
                </c:pt>
                <c:pt idx="22">
                  <c:v>-70</c:v>
                </c:pt>
                <c:pt idx="23">
                  <c:v>-26</c:v>
                </c:pt>
                <c:pt idx="24">
                  <c:v>-67</c:v>
                </c:pt>
                <c:pt idx="25">
                  <c:v>-10</c:v>
                </c:pt>
                <c:pt idx="26">
                  <c:v>-56</c:v>
                </c:pt>
                <c:pt idx="27">
                  <c:v>-70</c:v>
                </c:pt>
                <c:pt idx="28">
                  <c:v>-60</c:v>
                </c:pt>
                <c:pt idx="29">
                  <c:v>-22</c:v>
                </c:pt>
                <c:pt idx="30">
                  <c:v>-11</c:v>
                </c:pt>
                <c:pt idx="31">
                  <c:v>-18</c:v>
                </c:pt>
                <c:pt idx="32">
                  <c:v>-43</c:v>
                </c:pt>
                <c:pt idx="3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6C-4F9C-8A1F-3E7B51344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Kuviot!$B$30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Kuviot!$C$30:$AJ$30</c:f>
              <c:numCache>
                <c:formatCode>#,##0</c:formatCode>
                <c:ptCount val="34"/>
                <c:pt idx="0">
                  <c:v>-74</c:v>
                </c:pt>
                <c:pt idx="1">
                  <c:v>-52</c:v>
                </c:pt>
                <c:pt idx="2">
                  <c:v>-64</c:v>
                </c:pt>
                <c:pt idx="3">
                  <c:v>-52</c:v>
                </c:pt>
                <c:pt idx="4">
                  <c:v>-51</c:v>
                </c:pt>
                <c:pt idx="5">
                  <c:v>-140</c:v>
                </c:pt>
                <c:pt idx="6">
                  <c:v>-33</c:v>
                </c:pt>
                <c:pt idx="7">
                  <c:v>-33</c:v>
                </c:pt>
                <c:pt idx="8">
                  <c:v>-107</c:v>
                </c:pt>
                <c:pt idx="9">
                  <c:v>-102</c:v>
                </c:pt>
                <c:pt idx="10">
                  <c:v>-124</c:v>
                </c:pt>
                <c:pt idx="11">
                  <c:v>-117</c:v>
                </c:pt>
                <c:pt idx="12">
                  <c:v>-85</c:v>
                </c:pt>
                <c:pt idx="13">
                  <c:v>-63</c:v>
                </c:pt>
                <c:pt idx="14">
                  <c:v>-12</c:v>
                </c:pt>
                <c:pt idx="15">
                  <c:v>-44</c:v>
                </c:pt>
                <c:pt idx="16">
                  <c:v>-51</c:v>
                </c:pt>
                <c:pt idx="17">
                  <c:v>-75</c:v>
                </c:pt>
                <c:pt idx="18">
                  <c:v>-119</c:v>
                </c:pt>
                <c:pt idx="19">
                  <c:v>-12</c:v>
                </c:pt>
                <c:pt idx="20">
                  <c:v>-23</c:v>
                </c:pt>
                <c:pt idx="21">
                  <c:v>-71</c:v>
                </c:pt>
                <c:pt idx="22">
                  <c:v>-107</c:v>
                </c:pt>
                <c:pt idx="23">
                  <c:v>-39</c:v>
                </c:pt>
                <c:pt idx="24">
                  <c:v>-118</c:v>
                </c:pt>
                <c:pt idx="25">
                  <c:v>-58</c:v>
                </c:pt>
                <c:pt idx="26">
                  <c:v>-79</c:v>
                </c:pt>
                <c:pt idx="27">
                  <c:v>-124</c:v>
                </c:pt>
                <c:pt idx="28">
                  <c:v>-108</c:v>
                </c:pt>
                <c:pt idx="29">
                  <c:v>-70</c:v>
                </c:pt>
                <c:pt idx="30">
                  <c:v>-56</c:v>
                </c:pt>
                <c:pt idx="31">
                  <c:v>-64</c:v>
                </c:pt>
                <c:pt idx="32">
                  <c:v>-105</c:v>
                </c:pt>
                <c:pt idx="33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6C-4F9C-8A1F-3E7B51344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Kuviot!$AL$26</c:f>
          <c:strCache>
            <c:ptCount val="1"/>
            <c:pt idx="0">
              <c:v>Suonenjoen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Kuviot!$B$73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Kuviot!$C$73:$AJ$73</c:f>
              <c:numCache>
                <c:formatCode>#,##0</c:formatCode>
                <c:ptCount val="34"/>
                <c:pt idx="0">
                  <c:v>-38</c:v>
                </c:pt>
                <c:pt idx="1">
                  <c:v>-19</c:v>
                </c:pt>
                <c:pt idx="2">
                  <c:v>-16</c:v>
                </c:pt>
                <c:pt idx="3">
                  <c:v>-31</c:v>
                </c:pt>
                <c:pt idx="4">
                  <c:v>-25</c:v>
                </c:pt>
                <c:pt idx="5">
                  <c:v>-33</c:v>
                </c:pt>
                <c:pt idx="6">
                  <c:v>-31</c:v>
                </c:pt>
                <c:pt idx="7">
                  <c:v>-32</c:v>
                </c:pt>
                <c:pt idx="8">
                  <c:v>-50</c:v>
                </c:pt>
                <c:pt idx="9">
                  <c:v>-37</c:v>
                </c:pt>
                <c:pt idx="10">
                  <c:v>-37</c:v>
                </c:pt>
                <c:pt idx="11">
                  <c:v>-29</c:v>
                </c:pt>
                <c:pt idx="12">
                  <c:v>-43</c:v>
                </c:pt>
                <c:pt idx="13">
                  <c:v>-45</c:v>
                </c:pt>
                <c:pt idx="14">
                  <c:v>-1</c:v>
                </c:pt>
                <c:pt idx="15">
                  <c:v>-53</c:v>
                </c:pt>
                <c:pt idx="16">
                  <c:v>-40</c:v>
                </c:pt>
                <c:pt idx="17">
                  <c:v>-73</c:v>
                </c:pt>
                <c:pt idx="18">
                  <c:v>-38</c:v>
                </c:pt>
                <c:pt idx="19">
                  <c:v>-41</c:v>
                </c:pt>
                <c:pt idx="20">
                  <c:v>-51</c:v>
                </c:pt>
                <c:pt idx="21">
                  <c:v>-73</c:v>
                </c:pt>
                <c:pt idx="22">
                  <c:v>-73</c:v>
                </c:pt>
                <c:pt idx="23">
                  <c:v>-43</c:v>
                </c:pt>
                <c:pt idx="24">
                  <c:v>-63</c:v>
                </c:pt>
                <c:pt idx="25">
                  <c:v>-61</c:v>
                </c:pt>
                <c:pt idx="26">
                  <c:v>-54</c:v>
                </c:pt>
                <c:pt idx="27">
                  <c:v>-59</c:v>
                </c:pt>
                <c:pt idx="28">
                  <c:v>-81</c:v>
                </c:pt>
                <c:pt idx="29">
                  <c:v>-61</c:v>
                </c:pt>
                <c:pt idx="30">
                  <c:v>-80</c:v>
                </c:pt>
                <c:pt idx="31">
                  <c:v>-65</c:v>
                </c:pt>
                <c:pt idx="32">
                  <c:v>-95</c:v>
                </c:pt>
                <c:pt idx="33">
                  <c:v>-86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03-4E25-8CC2-F61F05B9BFBD}"/>
            </c:ext>
          </c:extLst>
        </c:ser>
        <c:ser>
          <c:idx val="1"/>
          <c:order val="1"/>
          <c:tx>
            <c:strRef>
              <c:f>Kuviot!$B$74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Kuviot!$C$74:$AJ$74</c:f>
              <c:numCache>
                <c:formatCode>#,##0</c:formatCode>
                <c:ptCount val="34"/>
                <c:pt idx="0">
                  <c:v>-41</c:v>
                </c:pt>
                <c:pt idx="1">
                  <c:v>48</c:v>
                </c:pt>
                <c:pt idx="2">
                  <c:v>9</c:v>
                </c:pt>
                <c:pt idx="3">
                  <c:v>-12</c:v>
                </c:pt>
                <c:pt idx="4">
                  <c:v>27</c:v>
                </c:pt>
                <c:pt idx="5">
                  <c:v>-72</c:v>
                </c:pt>
                <c:pt idx="6">
                  <c:v>-28</c:v>
                </c:pt>
                <c:pt idx="7">
                  <c:v>-81</c:v>
                </c:pt>
                <c:pt idx="8">
                  <c:v>-46</c:v>
                </c:pt>
                <c:pt idx="9">
                  <c:v>-58</c:v>
                </c:pt>
                <c:pt idx="10">
                  <c:v>-117</c:v>
                </c:pt>
                <c:pt idx="11">
                  <c:v>-28</c:v>
                </c:pt>
                <c:pt idx="12">
                  <c:v>-59</c:v>
                </c:pt>
                <c:pt idx="13">
                  <c:v>-56</c:v>
                </c:pt>
                <c:pt idx="14">
                  <c:v>49</c:v>
                </c:pt>
                <c:pt idx="15">
                  <c:v>-18</c:v>
                </c:pt>
                <c:pt idx="16">
                  <c:v>13</c:v>
                </c:pt>
                <c:pt idx="17">
                  <c:v>7</c:v>
                </c:pt>
                <c:pt idx="18">
                  <c:v>-36</c:v>
                </c:pt>
                <c:pt idx="19">
                  <c:v>43</c:v>
                </c:pt>
                <c:pt idx="20">
                  <c:v>33</c:v>
                </c:pt>
                <c:pt idx="21">
                  <c:v>48</c:v>
                </c:pt>
                <c:pt idx="22">
                  <c:v>-21</c:v>
                </c:pt>
                <c:pt idx="23">
                  <c:v>4</c:v>
                </c:pt>
                <c:pt idx="24">
                  <c:v>26</c:v>
                </c:pt>
                <c:pt idx="25">
                  <c:v>40</c:v>
                </c:pt>
                <c:pt idx="26">
                  <c:v>-30</c:v>
                </c:pt>
                <c:pt idx="27">
                  <c:v>9</c:v>
                </c:pt>
                <c:pt idx="28">
                  <c:v>-40</c:v>
                </c:pt>
                <c:pt idx="29">
                  <c:v>-16</c:v>
                </c:pt>
                <c:pt idx="30">
                  <c:v>-49</c:v>
                </c:pt>
                <c:pt idx="31">
                  <c:v>25</c:v>
                </c:pt>
                <c:pt idx="32">
                  <c:v>-36</c:v>
                </c:pt>
                <c:pt idx="3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03-4E25-8CC2-F61F05B9B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Kuviot!$B$75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Kuviot!$C$75:$AJ$75</c:f>
              <c:numCache>
                <c:formatCode>#,##0</c:formatCode>
                <c:ptCount val="34"/>
                <c:pt idx="0">
                  <c:v>-84</c:v>
                </c:pt>
                <c:pt idx="1">
                  <c:v>37</c:v>
                </c:pt>
                <c:pt idx="2">
                  <c:v>-14</c:v>
                </c:pt>
                <c:pt idx="3">
                  <c:v>-48</c:v>
                </c:pt>
                <c:pt idx="4">
                  <c:v>7</c:v>
                </c:pt>
                <c:pt idx="5">
                  <c:v>-103</c:v>
                </c:pt>
                <c:pt idx="6">
                  <c:v>-56</c:v>
                </c:pt>
                <c:pt idx="7">
                  <c:v>-114</c:v>
                </c:pt>
                <c:pt idx="8">
                  <c:v>-93</c:v>
                </c:pt>
                <c:pt idx="9">
                  <c:v>-94</c:v>
                </c:pt>
                <c:pt idx="10">
                  <c:v>-155</c:v>
                </c:pt>
                <c:pt idx="11">
                  <c:v>-56</c:v>
                </c:pt>
                <c:pt idx="12">
                  <c:v>-106</c:v>
                </c:pt>
                <c:pt idx="13">
                  <c:v>-99</c:v>
                </c:pt>
                <c:pt idx="14">
                  <c:v>49</c:v>
                </c:pt>
                <c:pt idx="15">
                  <c:v>-70</c:v>
                </c:pt>
                <c:pt idx="16">
                  <c:v>-25</c:v>
                </c:pt>
                <c:pt idx="17">
                  <c:v>-63</c:v>
                </c:pt>
                <c:pt idx="18">
                  <c:v>-71</c:v>
                </c:pt>
                <c:pt idx="19">
                  <c:v>4</c:v>
                </c:pt>
                <c:pt idx="20">
                  <c:v>-13</c:v>
                </c:pt>
                <c:pt idx="21">
                  <c:v>-21</c:v>
                </c:pt>
                <c:pt idx="22">
                  <c:v>-81</c:v>
                </c:pt>
                <c:pt idx="23">
                  <c:v>-40</c:v>
                </c:pt>
                <c:pt idx="24">
                  <c:v>-37</c:v>
                </c:pt>
                <c:pt idx="25">
                  <c:v>-29</c:v>
                </c:pt>
                <c:pt idx="26">
                  <c:v>-78</c:v>
                </c:pt>
                <c:pt idx="27">
                  <c:v>-46</c:v>
                </c:pt>
                <c:pt idx="28">
                  <c:v>-121</c:v>
                </c:pt>
                <c:pt idx="29">
                  <c:v>-81</c:v>
                </c:pt>
                <c:pt idx="30">
                  <c:v>-133</c:v>
                </c:pt>
                <c:pt idx="31">
                  <c:v>-40</c:v>
                </c:pt>
                <c:pt idx="32">
                  <c:v>-128</c:v>
                </c:pt>
                <c:pt idx="33">
                  <c:v>-55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03-4E25-8CC2-F61F05B9BF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Kuviot!$AL$27</c:f>
          <c:strCache>
            <c:ptCount val="1"/>
            <c:pt idx="0">
              <c:v>Tervon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Kuviot!$B$76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Kuviot!$C$76:$AJ$76</c:f>
              <c:numCache>
                <c:formatCode>#,##0</c:formatCode>
                <c:ptCount val="34"/>
                <c:pt idx="0">
                  <c:v>-2</c:v>
                </c:pt>
                <c:pt idx="1">
                  <c:v>-12</c:v>
                </c:pt>
                <c:pt idx="2">
                  <c:v>-10</c:v>
                </c:pt>
                <c:pt idx="3">
                  <c:v>-15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-4</c:v>
                </c:pt>
                <c:pt idx="8">
                  <c:v>-23</c:v>
                </c:pt>
                <c:pt idx="9">
                  <c:v>-13</c:v>
                </c:pt>
                <c:pt idx="10">
                  <c:v>-13</c:v>
                </c:pt>
                <c:pt idx="11">
                  <c:v>-6</c:v>
                </c:pt>
                <c:pt idx="12">
                  <c:v>-30</c:v>
                </c:pt>
                <c:pt idx="13">
                  <c:v>-18</c:v>
                </c:pt>
                <c:pt idx="14">
                  <c:v>-13</c:v>
                </c:pt>
                <c:pt idx="15">
                  <c:v>-23</c:v>
                </c:pt>
                <c:pt idx="16">
                  <c:v>-23</c:v>
                </c:pt>
                <c:pt idx="17">
                  <c:v>-23</c:v>
                </c:pt>
                <c:pt idx="18">
                  <c:v>-28</c:v>
                </c:pt>
                <c:pt idx="19">
                  <c:v>-17</c:v>
                </c:pt>
                <c:pt idx="20">
                  <c:v>-21</c:v>
                </c:pt>
                <c:pt idx="21">
                  <c:v>-20</c:v>
                </c:pt>
                <c:pt idx="22">
                  <c:v>-17</c:v>
                </c:pt>
                <c:pt idx="23">
                  <c:v>-26</c:v>
                </c:pt>
                <c:pt idx="24">
                  <c:v>-21</c:v>
                </c:pt>
                <c:pt idx="25">
                  <c:v>-22</c:v>
                </c:pt>
                <c:pt idx="26">
                  <c:v>-13</c:v>
                </c:pt>
                <c:pt idx="27">
                  <c:v>-16</c:v>
                </c:pt>
                <c:pt idx="28">
                  <c:v>-23</c:v>
                </c:pt>
                <c:pt idx="29">
                  <c:v>-28</c:v>
                </c:pt>
                <c:pt idx="30">
                  <c:v>-15</c:v>
                </c:pt>
                <c:pt idx="31">
                  <c:v>-26</c:v>
                </c:pt>
                <c:pt idx="32">
                  <c:v>-30</c:v>
                </c:pt>
                <c:pt idx="33">
                  <c:v>-29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5-4931-88DD-25603B32C68F}"/>
            </c:ext>
          </c:extLst>
        </c:ser>
        <c:ser>
          <c:idx val="1"/>
          <c:order val="1"/>
          <c:tx>
            <c:strRef>
              <c:f>Kuviot!$B$77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Kuviot!$C$77:$AJ$77</c:f>
              <c:numCache>
                <c:formatCode>#,##0</c:formatCode>
                <c:ptCount val="34"/>
                <c:pt idx="0">
                  <c:v>27</c:v>
                </c:pt>
                <c:pt idx="1">
                  <c:v>1</c:v>
                </c:pt>
                <c:pt idx="2">
                  <c:v>-11</c:v>
                </c:pt>
                <c:pt idx="3">
                  <c:v>-1</c:v>
                </c:pt>
                <c:pt idx="4">
                  <c:v>-31</c:v>
                </c:pt>
                <c:pt idx="5">
                  <c:v>-14</c:v>
                </c:pt>
                <c:pt idx="6">
                  <c:v>-5</c:v>
                </c:pt>
                <c:pt idx="7">
                  <c:v>2</c:v>
                </c:pt>
                <c:pt idx="8">
                  <c:v>-25</c:v>
                </c:pt>
                <c:pt idx="9">
                  <c:v>-43</c:v>
                </c:pt>
                <c:pt idx="10">
                  <c:v>-3</c:v>
                </c:pt>
                <c:pt idx="11">
                  <c:v>-39</c:v>
                </c:pt>
                <c:pt idx="12">
                  <c:v>2</c:v>
                </c:pt>
                <c:pt idx="13">
                  <c:v>15</c:v>
                </c:pt>
                <c:pt idx="14">
                  <c:v>-17</c:v>
                </c:pt>
                <c:pt idx="15">
                  <c:v>-31</c:v>
                </c:pt>
                <c:pt idx="16">
                  <c:v>-21</c:v>
                </c:pt>
                <c:pt idx="17">
                  <c:v>24</c:v>
                </c:pt>
                <c:pt idx="18">
                  <c:v>-16</c:v>
                </c:pt>
                <c:pt idx="19">
                  <c:v>11</c:v>
                </c:pt>
                <c:pt idx="20">
                  <c:v>-16</c:v>
                </c:pt>
                <c:pt idx="21">
                  <c:v>10</c:v>
                </c:pt>
                <c:pt idx="22">
                  <c:v>19</c:v>
                </c:pt>
                <c:pt idx="23">
                  <c:v>-9</c:v>
                </c:pt>
                <c:pt idx="24">
                  <c:v>-21</c:v>
                </c:pt>
                <c:pt idx="25">
                  <c:v>5</c:v>
                </c:pt>
                <c:pt idx="26">
                  <c:v>16</c:v>
                </c:pt>
                <c:pt idx="27">
                  <c:v>-12</c:v>
                </c:pt>
                <c:pt idx="28">
                  <c:v>4</c:v>
                </c:pt>
                <c:pt idx="29">
                  <c:v>-19</c:v>
                </c:pt>
                <c:pt idx="30">
                  <c:v>-2</c:v>
                </c:pt>
                <c:pt idx="31">
                  <c:v>1</c:v>
                </c:pt>
                <c:pt idx="32">
                  <c:v>-9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5-4931-88DD-25603B32C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Kuviot!$B$78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Kuviot!$C$78:$AJ$78</c:f>
              <c:numCache>
                <c:formatCode>#,##0</c:formatCode>
                <c:ptCount val="34"/>
                <c:pt idx="0">
                  <c:v>17</c:v>
                </c:pt>
                <c:pt idx="1">
                  <c:v>-4</c:v>
                </c:pt>
                <c:pt idx="2">
                  <c:v>-24</c:v>
                </c:pt>
                <c:pt idx="3">
                  <c:v>-12</c:v>
                </c:pt>
                <c:pt idx="4">
                  <c:v>-39</c:v>
                </c:pt>
                <c:pt idx="5">
                  <c:v>-24</c:v>
                </c:pt>
                <c:pt idx="6">
                  <c:v>-9</c:v>
                </c:pt>
                <c:pt idx="7">
                  <c:v>-7</c:v>
                </c:pt>
                <c:pt idx="8">
                  <c:v>-49</c:v>
                </c:pt>
                <c:pt idx="9">
                  <c:v>-54</c:v>
                </c:pt>
                <c:pt idx="10">
                  <c:v>-16</c:v>
                </c:pt>
                <c:pt idx="11">
                  <c:v>-43</c:v>
                </c:pt>
                <c:pt idx="12">
                  <c:v>-26</c:v>
                </c:pt>
                <c:pt idx="13">
                  <c:v>-5</c:v>
                </c:pt>
                <c:pt idx="14">
                  <c:v>-30</c:v>
                </c:pt>
                <c:pt idx="15">
                  <c:v>-55</c:v>
                </c:pt>
                <c:pt idx="16">
                  <c:v>-45</c:v>
                </c:pt>
                <c:pt idx="17">
                  <c:v>2</c:v>
                </c:pt>
                <c:pt idx="18">
                  <c:v>-42</c:v>
                </c:pt>
                <c:pt idx="19">
                  <c:v>-6</c:v>
                </c:pt>
                <c:pt idx="20">
                  <c:v>-38</c:v>
                </c:pt>
                <c:pt idx="21">
                  <c:v>-6</c:v>
                </c:pt>
                <c:pt idx="22">
                  <c:v>4</c:v>
                </c:pt>
                <c:pt idx="23">
                  <c:v>-35</c:v>
                </c:pt>
                <c:pt idx="24">
                  <c:v>-42</c:v>
                </c:pt>
                <c:pt idx="25">
                  <c:v>-19</c:v>
                </c:pt>
                <c:pt idx="26">
                  <c:v>3</c:v>
                </c:pt>
                <c:pt idx="27">
                  <c:v>-26</c:v>
                </c:pt>
                <c:pt idx="28">
                  <c:v>-18</c:v>
                </c:pt>
                <c:pt idx="29">
                  <c:v>-47</c:v>
                </c:pt>
                <c:pt idx="30">
                  <c:v>-17</c:v>
                </c:pt>
                <c:pt idx="31">
                  <c:v>-24</c:v>
                </c:pt>
                <c:pt idx="32">
                  <c:v>-38</c:v>
                </c:pt>
                <c:pt idx="33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D5-4931-88DD-25603B32C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Kuviot!$AL$19</c:f>
          <c:strCache>
            <c:ptCount val="1"/>
            <c:pt idx="0">
              <c:v>Tuusniemen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Kuviot!$B$52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Kuviot!$C$52:$AJ$52</c:f>
              <c:numCache>
                <c:formatCode>#,##0</c:formatCode>
                <c:ptCount val="34"/>
                <c:pt idx="0">
                  <c:v>-18</c:v>
                </c:pt>
                <c:pt idx="1">
                  <c:v>-17</c:v>
                </c:pt>
                <c:pt idx="2">
                  <c:v>-38</c:v>
                </c:pt>
                <c:pt idx="3">
                  <c:v>-35</c:v>
                </c:pt>
                <c:pt idx="4">
                  <c:v>-46</c:v>
                </c:pt>
                <c:pt idx="5">
                  <c:v>-19</c:v>
                </c:pt>
                <c:pt idx="6">
                  <c:v>-17</c:v>
                </c:pt>
                <c:pt idx="7">
                  <c:v>-19</c:v>
                </c:pt>
                <c:pt idx="8">
                  <c:v>-32</c:v>
                </c:pt>
                <c:pt idx="9">
                  <c:v>-28</c:v>
                </c:pt>
                <c:pt idx="10">
                  <c:v>-27</c:v>
                </c:pt>
                <c:pt idx="11">
                  <c:v>-12</c:v>
                </c:pt>
                <c:pt idx="12">
                  <c:v>-44</c:v>
                </c:pt>
                <c:pt idx="13">
                  <c:v>-46</c:v>
                </c:pt>
                <c:pt idx="14">
                  <c:v>-21</c:v>
                </c:pt>
                <c:pt idx="15">
                  <c:v>-19</c:v>
                </c:pt>
                <c:pt idx="16">
                  <c:v>-24</c:v>
                </c:pt>
                <c:pt idx="17">
                  <c:v>-34</c:v>
                </c:pt>
                <c:pt idx="18">
                  <c:v>-46</c:v>
                </c:pt>
                <c:pt idx="19">
                  <c:v>-32</c:v>
                </c:pt>
                <c:pt idx="20">
                  <c:v>-26</c:v>
                </c:pt>
                <c:pt idx="21">
                  <c:v>-18</c:v>
                </c:pt>
                <c:pt idx="22">
                  <c:v>-38</c:v>
                </c:pt>
                <c:pt idx="23">
                  <c:v>-38</c:v>
                </c:pt>
                <c:pt idx="24">
                  <c:v>-23</c:v>
                </c:pt>
                <c:pt idx="25">
                  <c:v>-32</c:v>
                </c:pt>
                <c:pt idx="26">
                  <c:v>-40</c:v>
                </c:pt>
                <c:pt idx="27">
                  <c:v>-42</c:v>
                </c:pt>
                <c:pt idx="28">
                  <c:v>-50</c:v>
                </c:pt>
                <c:pt idx="29">
                  <c:v>-45</c:v>
                </c:pt>
                <c:pt idx="30">
                  <c:v>-34</c:v>
                </c:pt>
                <c:pt idx="31">
                  <c:v>-26</c:v>
                </c:pt>
                <c:pt idx="32">
                  <c:v>-46</c:v>
                </c:pt>
                <c:pt idx="33">
                  <c:v>-57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2-4764-9E2A-E09D1D722CD2}"/>
            </c:ext>
          </c:extLst>
        </c:ser>
        <c:ser>
          <c:idx val="1"/>
          <c:order val="1"/>
          <c:tx>
            <c:strRef>
              <c:f>Kuviot!$B$53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Kuviot!$C$53:$AJ$53</c:f>
              <c:numCache>
                <c:formatCode>#,##0</c:formatCode>
                <c:ptCount val="34"/>
                <c:pt idx="0">
                  <c:v>-36</c:v>
                </c:pt>
                <c:pt idx="1">
                  <c:v>9</c:v>
                </c:pt>
                <c:pt idx="2">
                  <c:v>24</c:v>
                </c:pt>
                <c:pt idx="3">
                  <c:v>13</c:v>
                </c:pt>
                <c:pt idx="4">
                  <c:v>12</c:v>
                </c:pt>
                <c:pt idx="5">
                  <c:v>-38</c:v>
                </c:pt>
                <c:pt idx="6">
                  <c:v>9</c:v>
                </c:pt>
                <c:pt idx="7">
                  <c:v>-10</c:v>
                </c:pt>
                <c:pt idx="8">
                  <c:v>-76</c:v>
                </c:pt>
                <c:pt idx="9">
                  <c:v>-21</c:v>
                </c:pt>
                <c:pt idx="10">
                  <c:v>-32</c:v>
                </c:pt>
                <c:pt idx="11">
                  <c:v>-14</c:v>
                </c:pt>
                <c:pt idx="12">
                  <c:v>-45</c:v>
                </c:pt>
                <c:pt idx="13">
                  <c:v>-2</c:v>
                </c:pt>
                <c:pt idx="14">
                  <c:v>17</c:v>
                </c:pt>
                <c:pt idx="15">
                  <c:v>-13</c:v>
                </c:pt>
                <c:pt idx="16">
                  <c:v>9</c:v>
                </c:pt>
                <c:pt idx="17">
                  <c:v>-17</c:v>
                </c:pt>
                <c:pt idx="18">
                  <c:v>-13</c:v>
                </c:pt>
                <c:pt idx="19">
                  <c:v>18</c:v>
                </c:pt>
                <c:pt idx="20">
                  <c:v>26</c:v>
                </c:pt>
                <c:pt idx="21">
                  <c:v>-28</c:v>
                </c:pt>
                <c:pt idx="22">
                  <c:v>13</c:v>
                </c:pt>
                <c:pt idx="23">
                  <c:v>44</c:v>
                </c:pt>
                <c:pt idx="24">
                  <c:v>-30</c:v>
                </c:pt>
                <c:pt idx="25">
                  <c:v>-6</c:v>
                </c:pt>
                <c:pt idx="26">
                  <c:v>-34</c:v>
                </c:pt>
                <c:pt idx="27">
                  <c:v>-19</c:v>
                </c:pt>
                <c:pt idx="28">
                  <c:v>8</c:v>
                </c:pt>
                <c:pt idx="29">
                  <c:v>-30</c:v>
                </c:pt>
                <c:pt idx="30">
                  <c:v>-11</c:v>
                </c:pt>
                <c:pt idx="31">
                  <c:v>13</c:v>
                </c:pt>
                <c:pt idx="32">
                  <c:v>20</c:v>
                </c:pt>
                <c:pt idx="33">
                  <c:v>-23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62-4764-9E2A-E09D1D722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Kuviot!$B$54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Kuviot!$C$54:$AJ$54</c:f>
              <c:numCache>
                <c:formatCode>#,##0</c:formatCode>
                <c:ptCount val="34"/>
                <c:pt idx="0">
                  <c:v>-56</c:v>
                </c:pt>
                <c:pt idx="1">
                  <c:v>-10</c:v>
                </c:pt>
                <c:pt idx="2">
                  <c:v>-15</c:v>
                </c:pt>
                <c:pt idx="3">
                  <c:v>-19</c:v>
                </c:pt>
                <c:pt idx="4">
                  <c:v>-30</c:v>
                </c:pt>
                <c:pt idx="5">
                  <c:v>-56</c:v>
                </c:pt>
                <c:pt idx="6">
                  <c:v>-7</c:v>
                </c:pt>
                <c:pt idx="7">
                  <c:v>-28</c:v>
                </c:pt>
                <c:pt idx="8">
                  <c:v>-107</c:v>
                </c:pt>
                <c:pt idx="9">
                  <c:v>-48</c:v>
                </c:pt>
                <c:pt idx="10">
                  <c:v>-56</c:v>
                </c:pt>
                <c:pt idx="11">
                  <c:v>-33</c:v>
                </c:pt>
                <c:pt idx="12">
                  <c:v>-88</c:v>
                </c:pt>
                <c:pt idx="13">
                  <c:v>-46</c:v>
                </c:pt>
                <c:pt idx="14">
                  <c:v>-6</c:v>
                </c:pt>
                <c:pt idx="15">
                  <c:v>-33</c:v>
                </c:pt>
                <c:pt idx="16">
                  <c:v>-15</c:v>
                </c:pt>
                <c:pt idx="17">
                  <c:v>-49</c:v>
                </c:pt>
                <c:pt idx="18">
                  <c:v>-57</c:v>
                </c:pt>
                <c:pt idx="19">
                  <c:v>-13</c:v>
                </c:pt>
                <c:pt idx="20">
                  <c:v>0</c:v>
                </c:pt>
                <c:pt idx="21">
                  <c:v>-44</c:v>
                </c:pt>
                <c:pt idx="22">
                  <c:v>-25</c:v>
                </c:pt>
                <c:pt idx="23">
                  <c:v>7</c:v>
                </c:pt>
                <c:pt idx="24">
                  <c:v>-52</c:v>
                </c:pt>
                <c:pt idx="25">
                  <c:v>-31</c:v>
                </c:pt>
                <c:pt idx="26">
                  <c:v>-76</c:v>
                </c:pt>
                <c:pt idx="27">
                  <c:v>-46</c:v>
                </c:pt>
                <c:pt idx="28">
                  <c:v>-46</c:v>
                </c:pt>
                <c:pt idx="29">
                  <c:v>-74</c:v>
                </c:pt>
                <c:pt idx="30">
                  <c:v>-44</c:v>
                </c:pt>
                <c:pt idx="31">
                  <c:v>-13</c:v>
                </c:pt>
                <c:pt idx="32">
                  <c:v>-26</c:v>
                </c:pt>
                <c:pt idx="33">
                  <c:v>-81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62-4764-9E2A-E09D1D722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Kuviot!$AL$23</c:f>
          <c:strCache>
            <c:ptCount val="1"/>
            <c:pt idx="0">
              <c:v>Varkauden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Kuviot!$B$64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Kuviot!$C$64:$AJ$64</c:f>
              <c:numCache>
                <c:formatCode>#,##0</c:formatCode>
                <c:ptCount val="34"/>
                <c:pt idx="0">
                  <c:v>44</c:v>
                </c:pt>
                <c:pt idx="1">
                  <c:v>52</c:v>
                </c:pt>
                <c:pt idx="2">
                  <c:v>34</c:v>
                </c:pt>
                <c:pt idx="3">
                  <c:v>-39</c:v>
                </c:pt>
                <c:pt idx="4">
                  <c:v>13</c:v>
                </c:pt>
                <c:pt idx="5">
                  <c:v>26</c:v>
                </c:pt>
                <c:pt idx="6">
                  <c:v>-4</c:v>
                </c:pt>
                <c:pt idx="7">
                  <c:v>-9</c:v>
                </c:pt>
                <c:pt idx="8">
                  <c:v>-35</c:v>
                </c:pt>
                <c:pt idx="9">
                  <c:v>-5</c:v>
                </c:pt>
                <c:pt idx="10">
                  <c:v>-78</c:v>
                </c:pt>
                <c:pt idx="11">
                  <c:v>-31</c:v>
                </c:pt>
                <c:pt idx="12">
                  <c:v>-80</c:v>
                </c:pt>
                <c:pt idx="13">
                  <c:v>-49</c:v>
                </c:pt>
                <c:pt idx="14">
                  <c:v>-26</c:v>
                </c:pt>
                <c:pt idx="15">
                  <c:v>-42</c:v>
                </c:pt>
                <c:pt idx="16">
                  <c:v>-38</c:v>
                </c:pt>
                <c:pt idx="17">
                  <c:v>-85</c:v>
                </c:pt>
                <c:pt idx="18">
                  <c:v>-85</c:v>
                </c:pt>
                <c:pt idx="19">
                  <c:v>-97</c:v>
                </c:pt>
                <c:pt idx="20">
                  <c:v>-63</c:v>
                </c:pt>
                <c:pt idx="21">
                  <c:v>-73</c:v>
                </c:pt>
                <c:pt idx="22">
                  <c:v>-116</c:v>
                </c:pt>
                <c:pt idx="23">
                  <c:v>-109</c:v>
                </c:pt>
                <c:pt idx="24">
                  <c:v>-165</c:v>
                </c:pt>
                <c:pt idx="25">
                  <c:v>-107</c:v>
                </c:pt>
                <c:pt idx="26">
                  <c:v>-172</c:v>
                </c:pt>
                <c:pt idx="27">
                  <c:v>-145</c:v>
                </c:pt>
                <c:pt idx="28">
                  <c:v>-157</c:v>
                </c:pt>
                <c:pt idx="29">
                  <c:v>-204</c:v>
                </c:pt>
                <c:pt idx="30">
                  <c:v>-189</c:v>
                </c:pt>
                <c:pt idx="31">
                  <c:v>-225</c:v>
                </c:pt>
                <c:pt idx="32">
                  <c:v>-204</c:v>
                </c:pt>
                <c:pt idx="33">
                  <c:v>-203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76-4BE1-AE7D-69AD29DF79F0}"/>
            </c:ext>
          </c:extLst>
        </c:ser>
        <c:ser>
          <c:idx val="1"/>
          <c:order val="1"/>
          <c:tx>
            <c:strRef>
              <c:f>Kuviot!$B$65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Kuviot!$C$65:$AJ$65</c:f>
              <c:numCache>
                <c:formatCode>#,##0</c:formatCode>
                <c:ptCount val="34"/>
                <c:pt idx="0">
                  <c:v>-60</c:v>
                </c:pt>
                <c:pt idx="1">
                  <c:v>-58</c:v>
                </c:pt>
                <c:pt idx="2">
                  <c:v>-116</c:v>
                </c:pt>
                <c:pt idx="3">
                  <c:v>-40</c:v>
                </c:pt>
                <c:pt idx="4">
                  <c:v>-323</c:v>
                </c:pt>
                <c:pt idx="5">
                  <c:v>-59</c:v>
                </c:pt>
                <c:pt idx="6">
                  <c:v>-95</c:v>
                </c:pt>
                <c:pt idx="7">
                  <c:v>-215</c:v>
                </c:pt>
                <c:pt idx="8">
                  <c:v>-228</c:v>
                </c:pt>
                <c:pt idx="9">
                  <c:v>-244</c:v>
                </c:pt>
                <c:pt idx="10">
                  <c:v>-147</c:v>
                </c:pt>
                <c:pt idx="11">
                  <c:v>-129</c:v>
                </c:pt>
                <c:pt idx="12">
                  <c:v>-101</c:v>
                </c:pt>
                <c:pt idx="13">
                  <c:v>-131</c:v>
                </c:pt>
                <c:pt idx="14">
                  <c:v>-80</c:v>
                </c:pt>
                <c:pt idx="15">
                  <c:v>-284</c:v>
                </c:pt>
                <c:pt idx="16">
                  <c:v>-264</c:v>
                </c:pt>
                <c:pt idx="17">
                  <c:v>-149</c:v>
                </c:pt>
                <c:pt idx="18">
                  <c:v>-140</c:v>
                </c:pt>
                <c:pt idx="19">
                  <c:v>-145</c:v>
                </c:pt>
                <c:pt idx="20">
                  <c:v>-92</c:v>
                </c:pt>
                <c:pt idx="21">
                  <c:v>-86</c:v>
                </c:pt>
                <c:pt idx="22">
                  <c:v>-149</c:v>
                </c:pt>
                <c:pt idx="23">
                  <c:v>-133</c:v>
                </c:pt>
                <c:pt idx="24">
                  <c:v>-88</c:v>
                </c:pt>
                <c:pt idx="25">
                  <c:v>-130</c:v>
                </c:pt>
                <c:pt idx="26">
                  <c:v>-1</c:v>
                </c:pt>
                <c:pt idx="27">
                  <c:v>-156</c:v>
                </c:pt>
                <c:pt idx="28">
                  <c:v>-166</c:v>
                </c:pt>
                <c:pt idx="29">
                  <c:v>-140</c:v>
                </c:pt>
                <c:pt idx="30">
                  <c:v>2</c:v>
                </c:pt>
                <c:pt idx="31">
                  <c:v>-79</c:v>
                </c:pt>
                <c:pt idx="32">
                  <c:v>-8</c:v>
                </c:pt>
                <c:pt idx="33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76-4BE1-AE7D-69AD29DF7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Kuviot!$B$66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Kuviot!$C$66:$AJ$66</c:f>
              <c:numCache>
                <c:formatCode>#,##0</c:formatCode>
                <c:ptCount val="34"/>
                <c:pt idx="0">
                  <c:v>-42</c:v>
                </c:pt>
                <c:pt idx="1">
                  <c:v>11</c:v>
                </c:pt>
                <c:pt idx="2">
                  <c:v>-73</c:v>
                </c:pt>
                <c:pt idx="3">
                  <c:v>-91</c:v>
                </c:pt>
                <c:pt idx="4">
                  <c:v>-302</c:v>
                </c:pt>
                <c:pt idx="5">
                  <c:v>-43</c:v>
                </c:pt>
                <c:pt idx="6">
                  <c:v>-90</c:v>
                </c:pt>
                <c:pt idx="7">
                  <c:v>-221</c:v>
                </c:pt>
                <c:pt idx="8">
                  <c:v>-259</c:v>
                </c:pt>
                <c:pt idx="9">
                  <c:v>-259</c:v>
                </c:pt>
                <c:pt idx="10">
                  <c:v>-211</c:v>
                </c:pt>
                <c:pt idx="11">
                  <c:v>-159</c:v>
                </c:pt>
                <c:pt idx="12">
                  <c:v>-185</c:v>
                </c:pt>
                <c:pt idx="13">
                  <c:v>-180</c:v>
                </c:pt>
                <c:pt idx="14">
                  <c:v>-97</c:v>
                </c:pt>
                <c:pt idx="15">
                  <c:v>-323</c:v>
                </c:pt>
                <c:pt idx="16">
                  <c:v>-303</c:v>
                </c:pt>
                <c:pt idx="17">
                  <c:v>-238</c:v>
                </c:pt>
                <c:pt idx="18">
                  <c:v>-223</c:v>
                </c:pt>
                <c:pt idx="19">
                  <c:v>-247</c:v>
                </c:pt>
                <c:pt idx="20">
                  <c:v>-158</c:v>
                </c:pt>
                <c:pt idx="21">
                  <c:v>-171</c:v>
                </c:pt>
                <c:pt idx="22">
                  <c:v>-266</c:v>
                </c:pt>
                <c:pt idx="23">
                  <c:v>-233</c:v>
                </c:pt>
                <c:pt idx="24">
                  <c:v>-247</c:v>
                </c:pt>
                <c:pt idx="25">
                  <c:v>-222</c:v>
                </c:pt>
                <c:pt idx="26">
                  <c:v>-170</c:v>
                </c:pt>
                <c:pt idx="27">
                  <c:v>-313</c:v>
                </c:pt>
                <c:pt idx="28">
                  <c:v>-326</c:v>
                </c:pt>
                <c:pt idx="29">
                  <c:v>-363</c:v>
                </c:pt>
                <c:pt idx="30">
                  <c:v>-188</c:v>
                </c:pt>
                <c:pt idx="31">
                  <c:v>-305</c:v>
                </c:pt>
                <c:pt idx="32">
                  <c:v>-214</c:v>
                </c:pt>
                <c:pt idx="33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76-4BE1-AE7D-69AD29DF79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Kuviot!$AL$28</c:f>
          <c:strCache>
            <c:ptCount val="1"/>
            <c:pt idx="0">
              <c:v>Vesannon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Kuviot!$B$79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Kuviot!$C$79:$AJ$79</c:f>
              <c:numCache>
                <c:formatCode>#,##0</c:formatCode>
                <c:ptCount val="34"/>
                <c:pt idx="0">
                  <c:v>-20</c:v>
                </c:pt>
                <c:pt idx="1">
                  <c:v>-25</c:v>
                </c:pt>
                <c:pt idx="2">
                  <c:v>-28</c:v>
                </c:pt>
                <c:pt idx="3">
                  <c:v>-38</c:v>
                </c:pt>
                <c:pt idx="4">
                  <c:v>-6</c:v>
                </c:pt>
                <c:pt idx="5">
                  <c:v>-28</c:v>
                </c:pt>
                <c:pt idx="6">
                  <c:v>-14</c:v>
                </c:pt>
                <c:pt idx="7">
                  <c:v>-16</c:v>
                </c:pt>
                <c:pt idx="8">
                  <c:v>-31</c:v>
                </c:pt>
                <c:pt idx="9">
                  <c:v>-33</c:v>
                </c:pt>
                <c:pt idx="10">
                  <c:v>-27</c:v>
                </c:pt>
                <c:pt idx="11">
                  <c:v>-28</c:v>
                </c:pt>
                <c:pt idx="12">
                  <c:v>-25</c:v>
                </c:pt>
                <c:pt idx="13">
                  <c:v>-20</c:v>
                </c:pt>
                <c:pt idx="14">
                  <c:v>-21</c:v>
                </c:pt>
                <c:pt idx="15">
                  <c:v>-36</c:v>
                </c:pt>
                <c:pt idx="16">
                  <c:v>-23</c:v>
                </c:pt>
                <c:pt idx="17">
                  <c:v>-31</c:v>
                </c:pt>
                <c:pt idx="18">
                  <c:v>-20</c:v>
                </c:pt>
                <c:pt idx="19">
                  <c:v>-21</c:v>
                </c:pt>
                <c:pt idx="20">
                  <c:v>-15</c:v>
                </c:pt>
                <c:pt idx="21">
                  <c:v>-25</c:v>
                </c:pt>
                <c:pt idx="22">
                  <c:v>-41</c:v>
                </c:pt>
                <c:pt idx="23">
                  <c:v>-21</c:v>
                </c:pt>
                <c:pt idx="24">
                  <c:v>-42</c:v>
                </c:pt>
                <c:pt idx="25">
                  <c:v>-25</c:v>
                </c:pt>
                <c:pt idx="26">
                  <c:v>-36</c:v>
                </c:pt>
                <c:pt idx="27">
                  <c:v>-38</c:v>
                </c:pt>
                <c:pt idx="28">
                  <c:v>-37</c:v>
                </c:pt>
                <c:pt idx="29">
                  <c:v>-31</c:v>
                </c:pt>
                <c:pt idx="30">
                  <c:v>-41</c:v>
                </c:pt>
                <c:pt idx="31">
                  <c:v>-40</c:v>
                </c:pt>
                <c:pt idx="32">
                  <c:v>-36</c:v>
                </c:pt>
                <c:pt idx="33">
                  <c:v>-42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7-4FBA-886E-49ABB1B46A8A}"/>
            </c:ext>
          </c:extLst>
        </c:ser>
        <c:ser>
          <c:idx val="1"/>
          <c:order val="1"/>
          <c:tx>
            <c:strRef>
              <c:f>Kuviot!$B$80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Kuviot!$C$80:$AJ$80</c:f>
              <c:numCache>
                <c:formatCode>#,##0</c:formatCode>
                <c:ptCount val="34"/>
                <c:pt idx="0">
                  <c:v>35</c:v>
                </c:pt>
                <c:pt idx="1">
                  <c:v>28</c:v>
                </c:pt>
                <c:pt idx="2">
                  <c:v>4</c:v>
                </c:pt>
                <c:pt idx="3">
                  <c:v>-9</c:v>
                </c:pt>
                <c:pt idx="4">
                  <c:v>-20</c:v>
                </c:pt>
                <c:pt idx="5">
                  <c:v>-42</c:v>
                </c:pt>
                <c:pt idx="6">
                  <c:v>-48</c:v>
                </c:pt>
                <c:pt idx="7">
                  <c:v>-3</c:v>
                </c:pt>
                <c:pt idx="8">
                  <c:v>-19</c:v>
                </c:pt>
                <c:pt idx="9">
                  <c:v>-56</c:v>
                </c:pt>
                <c:pt idx="10">
                  <c:v>-28</c:v>
                </c:pt>
                <c:pt idx="11">
                  <c:v>-31</c:v>
                </c:pt>
                <c:pt idx="12">
                  <c:v>-30</c:v>
                </c:pt>
                <c:pt idx="13">
                  <c:v>-3</c:v>
                </c:pt>
                <c:pt idx="14">
                  <c:v>35</c:v>
                </c:pt>
                <c:pt idx="15">
                  <c:v>-70</c:v>
                </c:pt>
                <c:pt idx="16">
                  <c:v>-14</c:v>
                </c:pt>
                <c:pt idx="17">
                  <c:v>-43</c:v>
                </c:pt>
                <c:pt idx="18">
                  <c:v>-20</c:v>
                </c:pt>
                <c:pt idx="19">
                  <c:v>-5</c:v>
                </c:pt>
                <c:pt idx="20">
                  <c:v>29</c:v>
                </c:pt>
                <c:pt idx="21">
                  <c:v>-12</c:v>
                </c:pt>
                <c:pt idx="22">
                  <c:v>-20</c:v>
                </c:pt>
                <c:pt idx="23">
                  <c:v>-22</c:v>
                </c:pt>
                <c:pt idx="24">
                  <c:v>-3</c:v>
                </c:pt>
                <c:pt idx="25">
                  <c:v>-26</c:v>
                </c:pt>
                <c:pt idx="26">
                  <c:v>-4</c:v>
                </c:pt>
                <c:pt idx="27">
                  <c:v>-20</c:v>
                </c:pt>
                <c:pt idx="28">
                  <c:v>2</c:v>
                </c:pt>
                <c:pt idx="29">
                  <c:v>-12</c:v>
                </c:pt>
                <c:pt idx="30">
                  <c:v>-1</c:v>
                </c:pt>
                <c:pt idx="31">
                  <c:v>9</c:v>
                </c:pt>
                <c:pt idx="32">
                  <c:v>-11</c:v>
                </c:pt>
                <c:pt idx="3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87-4FBA-886E-49ABB1B46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Kuviot!$B$81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Kuviot!$C$81:$AJ$81</c:f>
              <c:numCache>
                <c:formatCode>#,##0</c:formatCode>
                <c:ptCount val="34"/>
                <c:pt idx="0">
                  <c:v>17</c:v>
                </c:pt>
                <c:pt idx="1">
                  <c:v>5</c:v>
                </c:pt>
                <c:pt idx="2">
                  <c:v>-26</c:v>
                </c:pt>
                <c:pt idx="3">
                  <c:v>-49</c:v>
                </c:pt>
                <c:pt idx="4">
                  <c:v>-24</c:v>
                </c:pt>
                <c:pt idx="5">
                  <c:v>-69</c:v>
                </c:pt>
                <c:pt idx="6">
                  <c:v>-67</c:v>
                </c:pt>
                <c:pt idx="7">
                  <c:v>-14</c:v>
                </c:pt>
                <c:pt idx="8">
                  <c:v>-49</c:v>
                </c:pt>
                <c:pt idx="9">
                  <c:v>-87</c:v>
                </c:pt>
                <c:pt idx="10">
                  <c:v>-53</c:v>
                </c:pt>
                <c:pt idx="11">
                  <c:v>-60</c:v>
                </c:pt>
                <c:pt idx="12">
                  <c:v>-55</c:v>
                </c:pt>
                <c:pt idx="13">
                  <c:v>-22</c:v>
                </c:pt>
                <c:pt idx="14">
                  <c:v>14</c:v>
                </c:pt>
                <c:pt idx="15">
                  <c:v>-106</c:v>
                </c:pt>
                <c:pt idx="16">
                  <c:v>-35</c:v>
                </c:pt>
                <c:pt idx="17">
                  <c:v>-71</c:v>
                </c:pt>
                <c:pt idx="18">
                  <c:v>-40</c:v>
                </c:pt>
                <c:pt idx="19">
                  <c:v>-25</c:v>
                </c:pt>
                <c:pt idx="20">
                  <c:v>14</c:v>
                </c:pt>
                <c:pt idx="21">
                  <c:v>-36</c:v>
                </c:pt>
                <c:pt idx="22">
                  <c:v>-62</c:v>
                </c:pt>
                <c:pt idx="23">
                  <c:v>-40</c:v>
                </c:pt>
                <c:pt idx="24">
                  <c:v>-44</c:v>
                </c:pt>
                <c:pt idx="25">
                  <c:v>-53</c:v>
                </c:pt>
                <c:pt idx="26">
                  <c:v>-43</c:v>
                </c:pt>
                <c:pt idx="27">
                  <c:v>-54</c:v>
                </c:pt>
                <c:pt idx="28">
                  <c:v>-36</c:v>
                </c:pt>
                <c:pt idx="29">
                  <c:v>-44</c:v>
                </c:pt>
                <c:pt idx="30">
                  <c:v>-42</c:v>
                </c:pt>
                <c:pt idx="31">
                  <c:v>-31</c:v>
                </c:pt>
                <c:pt idx="32">
                  <c:v>-47</c:v>
                </c:pt>
                <c:pt idx="3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87-4FBA-886E-49ABB1B46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Kuviot!$AL$6</c:f>
          <c:strCache>
            <c:ptCount val="1"/>
            <c:pt idx="0">
              <c:v>Iisalmen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Kuviot!$B$13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Kuviot!$C$13:$AJ$13</c:f>
              <c:numCache>
                <c:formatCode>#,##0</c:formatCode>
                <c:ptCount val="34"/>
                <c:pt idx="0">
                  <c:v>52</c:v>
                </c:pt>
                <c:pt idx="1">
                  <c:v>51</c:v>
                </c:pt>
                <c:pt idx="2">
                  <c:v>53</c:v>
                </c:pt>
                <c:pt idx="3">
                  <c:v>44</c:v>
                </c:pt>
                <c:pt idx="4">
                  <c:v>44</c:v>
                </c:pt>
                <c:pt idx="5">
                  <c:v>49</c:v>
                </c:pt>
                <c:pt idx="6">
                  <c:v>40</c:v>
                </c:pt>
                <c:pt idx="7">
                  <c:v>-3</c:v>
                </c:pt>
                <c:pt idx="8">
                  <c:v>-5</c:v>
                </c:pt>
                <c:pt idx="9">
                  <c:v>42</c:v>
                </c:pt>
                <c:pt idx="10">
                  <c:v>15</c:v>
                </c:pt>
                <c:pt idx="11">
                  <c:v>2</c:v>
                </c:pt>
                <c:pt idx="12">
                  <c:v>-24</c:v>
                </c:pt>
                <c:pt idx="13">
                  <c:v>-58</c:v>
                </c:pt>
                <c:pt idx="14">
                  <c:v>14</c:v>
                </c:pt>
                <c:pt idx="15">
                  <c:v>39</c:v>
                </c:pt>
                <c:pt idx="16">
                  <c:v>-27</c:v>
                </c:pt>
                <c:pt idx="17">
                  <c:v>-22</c:v>
                </c:pt>
                <c:pt idx="18">
                  <c:v>-15</c:v>
                </c:pt>
                <c:pt idx="19">
                  <c:v>8</c:v>
                </c:pt>
                <c:pt idx="20">
                  <c:v>-10</c:v>
                </c:pt>
                <c:pt idx="21">
                  <c:v>-8</c:v>
                </c:pt>
                <c:pt idx="22">
                  <c:v>-80</c:v>
                </c:pt>
                <c:pt idx="23">
                  <c:v>10</c:v>
                </c:pt>
                <c:pt idx="24">
                  <c:v>-37</c:v>
                </c:pt>
                <c:pt idx="25">
                  <c:v>-43</c:v>
                </c:pt>
                <c:pt idx="26">
                  <c:v>-66</c:v>
                </c:pt>
                <c:pt idx="27">
                  <c:v>-68</c:v>
                </c:pt>
                <c:pt idx="28">
                  <c:v>-84</c:v>
                </c:pt>
                <c:pt idx="29">
                  <c:v>-83</c:v>
                </c:pt>
                <c:pt idx="30">
                  <c:v>-168</c:v>
                </c:pt>
                <c:pt idx="31">
                  <c:v>-147</c:v>
                </c:pt>
                <c:pt idx="32">
                  <c:v>-164</c:v>
                </c:pt>
                <c:pt idx="33">
                  <c:v>-164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A-494A-AB7F-6A995C2B9992}"/>
            </c:ext>
          </c:extLst>
        </c:ser>
        <c:ser>
          <c:idx val="1"/>
          <c:order val="1"/>
          <c:tx>
            <c:strRef>
              <c:f>Kuviot!$B$14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Kuviot!$C$14:$AJ$14</c:f>
              <c:numCache>
                <c:formatCode>#,##0</c:formatCode>
                <c:ptCount val="34"/>
                <c:pt idx="0">
                  <c:v>64</c:v>
                </c:pt>
                <c:pt idx="1">
                  <c:v>-104</c:v>
                </c:pt>
                <c:pt idx="2">
                  <c:v>16</c:v>
                </c:pt>
                <c:pt idx="3">
                  <c:v>-53</c:v>
                </c:pt>
                <c:pt idx="4">
                  <c:v>61</c:v>
                </c:pt>
                <c:pt idx="5">
                  <c:v>-123</c:v>
                </c:pt>
                <c:pt idx="6">
                  <c:v>-89</c:v>
                </c:pt>
                <c:pt idx="7">
                  <c:v>-219</c:v>
                </c:pt>
                <c:pt idx="8">
                  <c:v>-158</c:v>
                </c:pt>
                <c:pt idx="9">
                  <c:v>-254</c:v>
                </c:pt>
                <c:pt idx="10">
                  <c:v>-298</c:v>
                </c:pt>
                <c:pt idx="11">
                  <c:v>-216</c:v>
                </c:pt>
                <c:pt idx="12">
                  <c:v>-52</c:v>
                </c:pt>
                <c:pt idx="13">
                  <c:v>-129</c:v>
                </c:pt>
                <c:pt idx="14">
                  <c:v>-17</c:v>
                </c:pt>
                <c:pt idx="15">
                  <c:v>-189</c:v>
                </c:pt>
                <c:pt idx="16">
                  <c:v>-138</c:v>
                </c:pt>
                <c:pt idx="17">
                  <c:v>3</c:v>
                </c:pt>
                <c:pt idx="18">
                  <c:v>9</c:v>
                </c:pt>
                <c:pt idx="19">
                  <c:v>-121</c:v>
                </c:pt>
                <c:pt idx="20">
                  <c:v>-66</c:v>
                </c:pt>
                <c:pt idx="21">
                  <c:v>65</c:v>
                </c:pt>
                <c:pt idx="22">
                  <c:v>85</c:v>
                </c:pt>
                <c:pt idx="23">
                  <c:v>30</c:v>
                </c:pt>
                <c:pt idx="24">
                  <c:v>-18</c:v>
                </c:pt>
                <c:pt idx="25">
                  <c:v>-122</c:v>
                </c:pt>
                <c:pt idx="26">
                  <c:v>-111</c:v>
                </c:pt>
                <c:pt idx="27">
                  <c:v>-54</c:v>
                </c:pt>
                <c:pt idx="28">
                  <c:v>-85</c:v>
                </c:pt>
                <c:pt idx="29">
                  <c:v>-22</c:v>
                </c:pt>
                <c:pt idx="30">
                  <c:v>-76</c:v>
                </c:pt>
                <c:pt idx="31">
                  <c:v>-14</c:v>
                </c:pt>
                <c:pt idx="32">
                  <c:v>7</c:v>
                </c:pt>
                <c:pt idx="33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AA-494A-AB7F-6A995C2B9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Kuviot!$B$15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Kuviot!$C$15:$AJ$15</c:f>
              <c:numCache>
                <c:formatCode>#,##0</c:formatCode>
                <c:ptCount val="34"/>
                <c:pt idx="0">
                  <c:v>149</c:v>
                </c:pt>
                <c:pt idx="1">
                  <c:v>-54</c:v>
                </c:pt>
                <c:pt idx="2">
                  <c:v>71</c:v>
                </c:pt>
                <c:pt idx="3">
                  <c:v>-11</c:v>
                </c:pt>
                <c:pt idx="4">
                  <c:v>132</c:v>
                </c:pt>
                <c:pt idx="5">
                  <c:v>-75</c:v>
                </c:pt>
                <c:pt idx="6">
                  <c:v>-48</c:v>
                </c:pt>
                <c:pt idx="7">
                  <c:v>-222</c:v>
                </c:pt>
                <c:pt idx="8">
                  <c:v>-160</c:v>
                </c:pt>
                <c:pt idx="9">
                  <c:v>-223</c:v>
                </c:pt>
                <c:pt idx="10">
                  <c:v>-276</c:v>
                </c:pt>
                <c:pt idx="11">
                  <c:v>-210</c:v>
                </c:pt>
                <c:pt idx="12">
                  <c:v>-68</c:v>
                </c:pt>
                <c:pt idx="13">
                  <c:v>-188</c:v>
                </c:pt>
                <c:pt idx="14">
                  <c:v>-8</c:v>
                </c:pt>
                <c:pt idx="15">
                  <c:v>-157</c:v>
                </c:pt>
                <c:pt idx="16">
                  <c:v>-163</c:v>
                </c:pt>
                <c:pt idx="17">
                  <c:v>-21</c:v>
                </c:pt>
                <c:pt idx="18">
                  <c:v>-9</c:v>
                </c:pt>
                <c:pt idx="19">
                  <c:v>-120</c:v>
                </c:pt>
                <c:pt idx="20">
                  <c:v>-74</c:v>
                </c:pt>
                <c:pt idx="21">
                  <c:v>52</c:v>
                </c:pt>
                <c:pt idx="22">
                  <c:v>-12</c:v>
                </c:pt>
                <c:pt idx="23">
                  <c:v>36</c:v>
                </c:pt>
                <c:pt idx="24">
                  <c:v>-56</c:v>
                </c:pt>
                <c:pt idx="25">
                  <c:v>-170</c:v>
                </c:pt>
                <c:pt idx="26">
                  <c:v>-178</c:v>
                </c:pt>
                <c:pt idx="27">
                  <c:v>-128</c:v>
                </c:pt>
                <c:pt idx="28">
                  <c:v>-167</c:v>
                </c:pt>
                <c:pt idx="29">
                  <c:v>-104</c:v>
                </c:pt>
                <c:pt idx="30">
                  <c:v>-244</c:v>
                </c:pt>
                <c:pt idx="31">
                  <c:v>-166</c:v>
                </c:pt>
                <c:pt idx="32">
                  <c:v>-157</c:v>
                </c:pt>
                <c:pt idx="33">
                  <c:v>-183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AA-494A-AB7F-6A995C2B9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Kuviot!$AL$12</c:f>
          <c:strCache>
            <c:ptCount val="1"/>
            <c:pt idx="0">
              <c:v>Vieremän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Kuviot!$B$31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Kuviot!$C$31:$AJ$31</c:f>
              <c:numCache>
                <c:formatCode>#,##0</c:formatCode>
                <c:ptCount val="34"/>
                <c:pt idx="0">
                  <c:v>1</c:v>
                </c:pt>
                <c:pt idx="1">
                  <c:v>17</c:v>
                </c:pt>
                <c:pt idx="2">
                  <c:v>7</c:v>
                </c:pt>
                <c:pt idx="3">
                  <c:v>-11</c:v>
                </c:pt>
                <c:pt idx="4">
                  <c:v>4</c:v>
                </c:pt>
                <c:pt idx="5">
                  <c:v>-15</c:v>
                </c:pt>
                <c:pt idx="6">
                  <c:v>1</c:v>
                </c:pt>
                <c:pt idx="7">
                  <c:v>-9</c:v>
                </c:pt>
                <c:pt idx="8">
                  <c:v>-13</c:v>
                </c:pt>
                <c:pt idx="9">
                  <c:v>2</c:v>
                </c:pt>
                <c:pt idx="10">
                  <c:v>-18</c:v>
                </c:pt>
                <c:pt idx="11">
                  <c:v>-16</c:v>
                </c:pt>
                <c:pt idx="12">
                  <c:v>-23</c:v>
                </c:pt>
                <c:pt idx="13">
                  <c:v>-27</c:v>
                </c:pt>
                <c:pt idx="14">
                  <c:v>-1</c:v>
                </c:pt>
                <c:pt idx="15">
                  <c:v>-8</c:v>
                </c:pt>
                <c:pt idx="16">
                  <c:v>-23</c:v>
                </c:pt>
                <c:pt idx="17">
                  <c:v>-32</c:v>
                </c:pt>
                <c:pt idx="18">
                  <c:v>-17</c:v>
                </c:pt>
                <c:pt idx="19">
                  <c:v>-28</c:v>
                </c:pt>
                <c:pt idx="20">
                  <c:v>8</c:v>
                </c:pt>
                <c:pt idx="21">
                  <c:v>2</c:v>
                </c:pt>
                <c:pt idx="22">
                  <c:v>-16</c:v>
                </c:pt>
                <c:pt idx="23">
                  <c:v>-9</c:v>
                </c:pt>
                <c:pt idx="24">
                  <c:v>-30</c:v>
                </c:pt>
                <c:pt idx="25">
                  <c:v>-22</c:v>
                </c:pt>
                <c:pt idx="26">
                  <c:v>-24</c:v>
                </c:pt>
                <c:pt idx="27">
                  <c:v>-31</c:v>
                </c:pt>
                <c:pt idx="28">
                  <c:v>-5</c:v>
                </c:pt>
                <c:pt idx="29">
                  <c:v>-41</c:v>
                </c:pt>
                <c:pt idx="30">
                  <c:v>-25</c:v>
                </c:pt>
                <c:pt idx="31">
                  <c:v>-45</c:v>
                </c:pt>
                <c:pt idx="32">
                  <c:v>-47</c:v>
                </c:pt>
                <c:pt idx="33">
                  <c:v>-23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04-494B-9089-A2C71BFF3183}"/>
            </c:ext>
          </c:extLst>
        </c:ser>
        <c:ser>
          <c:idx val="1"/>
          <c:order val="1"/>
          <c:tx>
            <c:strRef>
              <c:f>Kuviot!$B$32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Kuviot!$C$32:$AJ$32</c:f>
              <c:numCache>
                <c:formatCode>#,##0</c:formatCode>
                <c:ptCount val="34"/>
                <c:pt idx="0">
                  <c:v>-37</c:v>
                </c:pt>
                <c:pt idx="1">
                  <c:v>-48</c:v>
                </c:pt>
                <c:pt idx="2">
                  <c:v>-3</c:v>
                </c:pt>
                <c:pt idx="3">
                  <c:v>17</c:v>
                </c:pt>
                <c:pt idx="4">
                  <c:v>-37</c:v>
                </c:pt>
                <c:pt idx="5">
                  <c:v>-84</c:v>
                </c:pt>
                <c:pt idx="6">
                  <c:v>-14</c:v>
                </c:pt>
                <c:pt idx="7">
                  <c:v>-63</c:v>
                </c:pt>
                <c:pt idx="8">
                  <c:v>-28</c:v>
                </c:pt>
                <c:pt idx="9">
                  <c:v>-62</c:v>
                </c:pt>
                <c:pt idx="10">
                  <c:v>-71</c:v>
                </c:pt>
                <c:pt idx="11">
                  <c:v>-51</c:v>
                </c:pt>
                <c:pt idx="12">
                  <c:v>-26</c:v>
                </c:pt>
                <c:pt idx="13">
                  <c:v>-63</c:v>
                </c:pt>
                <c:pt idx="14">
                  <c:v>-11</c:v>
                </c:pt>
                <c:pt idx="15">
                  <c:v>-10</c:v>
                </c:pt>
                <c:pt idx="16">
                  <c:v>-7</c:v>
                </c:pt>
                <c:pt idx="17">
                  <c:v>-9</c:v>
                </c:pt>
                <c:pt idx="18">
                  <c:v>26</c:v>
                </c:pt>
                <c:pt idx="19">
                  <c:v>-49</c:v>
                </c:pt>
                <c:pt idx="20">
                  <c:v>-12</c:v>
                </c:pt>
                <c:pt idx="21">
                  <c:v>-23</c:v>
                </c:pt>
                <c:pt idx="22">
                  <c:v>-16</c:v>
                </c:pt>
                <c:pt idx="23">
                  <c:v>-44</c:v>
                </c:pt>
                <c:pt idx="24">
                  <c:v>-26</c:v>
                </c:pt>
                <c:pt idx="25">
                  <c:v>-34</c:v>
                </c:pt>
                <c:pt idx="26">
                  <c:v>-14</c:v>
                </c:pt>
                <c:pt idx="27">
                  <c:v>-7</c:v>
                </c:pt>
                <c:pt idx="28">
                  <c:v>-4</c:v>
                </c:pt>
                <c:pt idx="29">
                  <c:v>-58</c:v>
                </c:pt>
                <c:pt idx="30">
                  <c:v>-32</c:v>
                </c:pt>
                <c:pt idx="31">
                  <c:v>13</c:v>
                </c:pt>
                <c:pt idx="32">
                  <c:v>-15</c:v>
                </c:pt>
                <c:pt idx="33">
                  <c:v>-17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4-494B-9089-A2C71BFF3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Kuviot!$B$33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Kuviot!$C$33:$AJ$33</c:f>
              <c:numCache>
                <c:formatCode>#,##0</c:formatCode>
                <c:ptCount val="34"/>
                <c:pt idx="0">
                  <c:v>-50</c:v>
                </c:pt>
                <c:pt idx="1">
                  <c:v>-21</c:v>
                </c:pt>
                <c:pt idx="2">
                  <c:v>4</c:v>
                </c:pt>
                <c:pt idx="3">
                  <c:v>-10</c:v>
                </c:pt>
                <c:pt idx="4">
                  <c:v>-13</c:v>
                </c:pt>
                <c:pt idx="5">
                  <c:v>-102</c:v>
                </c:pt>
                <c:pt idx="6">
                  <c:v>-12</c:v>
                </c:pt>
                <c:pt idx="7">
                  <c:v>-72</c:v>
                </c:pt>
                <c:pt idx="8">
                  <c:v>-39</c:v>
                </c:pt>
                <c:pt idx="9">
                  <c:v>-57</c:v>
                </c:pt>
                <c:pt idx="10">
                  <c:v>-96</c:v>
                </c:pt>
                <c:pt idx="11">
                  <c:v>-67</c:v>
                </c:pt>
                <c:pt idx="12">
                  <c:v>-48</c:v>
                </c:pt>
                <c:pt idx="13">
                  <c:v>-91</c:v>
                </c:pt>
                <c:pt idx="14">
                  <c:v>-12</c:v>
                </c:pt>
                <c:pt idx="15">
                  <c:v>-18</c:v>
                </c:pt>
                <c:pt idx="16">
                  <c:v>-30</c:v>
                </c:pt>
                <c:pt idx="17">
                  <c:v>-41</c:v>
                </c:pt>
                <c:pt idx="18">
                  <c:v>8</c:v>
                </c:pt>
                <c:pt idx="19">
                  <c:v>-77</c:v>
                </c:pt>
                <c:pt idx="20">
                  <c:v>-3</c:v>
                </c:pt>
                <c:pt idx="21">
                  <c:v>-20</c:v>
                </c:pt>
                <c:pt idx="22">
                  <c:v>-32</c:v>
                </c:pt>
                <c:pt idx="23">
                  <c:v>-56</c:v>
                </c:pt>
                <c:pt idx="24">
                  <c:v>-58</c:v>
                </c:pt>
                <c:pt idx="25">
                  <c:v>-59</c:v>
                </c:pt>
                <c:pt idx="26">
                  <c:v>-36</c:v>
                </c:pt>
                <c:pt idx="27">
                  <c:v>-36</c:v>
                </c:pt>
                <c:pt idx="28">
                  <c:v>-9</c:v>
                </c:pt>
                <c:pt idx="29">
                  <c:v>-97</c:v>
                </c:pt>
                <c:pt idx="30">
                  <c:v>-57</c:v>
                </c:pt>
                <c:pt idx="31">
                  <c:v>-32</c:v>
                </c:pt>
                <c:pt idx="32">
                  <c:v>-63</c:v>
                </c:pt>
                <c:pt idx="33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04-494B-9089-A2C71BFF3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Kuviot!$AL$13</c:f>
          <c:strCache>
            <c:ptCount val="1"/>
            <c:pt idx="0">
              <c:v>Kuopion seudun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Kuviot!$B$34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Kuviot!$C$34:$AJ$34</c:f>
              <c:numCache>
                <c:formatCode>#,##0</c:formatCode>
                <c:ptCount val="34"/>
                <c:pt idx="0">
                  <c:v>554</c:v>
                </c:pt>
                <c:pt idx="1">
                  <c:v>609</c:v>
                </c:pt>
                <c:pt idx="2">
                  <c:v>642</c:v>
                </c:pt>
                <c:pt idx="3">
                  <c:v>408</c:v>
                </c:pt>
                <c:pt idx="4">
                  <c:v>585</c:v>
                </c:pt>
                <c:pt idx="5">
                  <c:v>434</c:v>
                </c:pt>
                <c:pt idx="6">
                  <c:v>386</c:v>
                </c:pt>
                <c:pt idx="7">
                  <c:v>416</c:v>
                </c:pt>
                <c:pt idx="8">
                  <c:v>379</c:v>
                </c:pt>
                <c:pt idx="9">
                  <c:v>303</c:v>
                </c:pt>
                <c:pt idx="10">
                  <c:v>266</c:v>
                </c:pt>
                <c:pt idx="11">
                  <c:v>367</c:v>
                </c:pt>
                <c:pt idx="12">
                  <c:v>173</c:v>
                </c:pt>
                <c:pt idx="13">
                  <c:v>311</c:v>
                </c:pt>
                <c:pt idx="14">
                  <c:v>289</c:v>
                </c:pt>
                <c:pt idx="15">
                  <c:v>347</c:v>
                </c:pt>
                <c:pt idx="16">
                  <c:v>345</c:v>
                </c:pt>
                <c:pt idx="17">
                  <c:v>227</c:v>
                </c:pt>
                <c:pt idx="18">
                  <c:v>275</c:v>
                </c:pt>
                <c:pt idx="19">
                  <c:v>337</c:v>
                </c:pt>
                <c:pt idx="20">
                  <c:v>244</c:v>
                </c:pt>
                <c:pt idx="21">
                  <c:v>287</c:v>
                </c:pt>
                <c:pt idx="22">
                  <c:v>245</c:v>
                </c:pt>
                <c:pt idx="23">
                  <c:v>247</c:v>
                </c:pt>
                <c:pt idx="24">
                  <c:v>185</c:v>
                </c:pt>
                <c:pt idx="25">
                  <c:v>99</c:v>
                </c:pt>
                <c:pt idx="26">
                  <c:v>85</c:v>
                </c:pt>
                <c:pt idx="27">
                  <c:v>8</c:v>
                </c:pt>
                <c:pt idx="28">
                  <c:v>-37</c:v>
                </c:pt>
                <c:pt idx="29">
                  <c:v>-113</c:v>
                </c:pt>
                <c:pt idx="30">
                  <c:v>-31</c:v>
                </c:pt>
                <c:pt idx="31">
                  <c:v>-111</c:v>
                </c:pt>
                <c:pt idx="32">
                  <c:v>-309</c:v>
                </c:pt>
                <c:pt idx="33">
                  <c:v>-324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4-4E43-BCF2-7ECA462CED9C}"/>
            </c:ext>
          </c:extLst>
        </c:ser>
        <c:ser>
          <c:idx val="1"/>
          <c:order val="1"/>
          <c:tx>
            <c:strRef>
              <c:f>Kuviot!$B$35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Kuviot!$C$35:$AJ$35</c:f>
              <c:numCache>
                <c:formatCode>#,##0</c:formatCode>
                <c:ptCount val="34"/>
                <c:pt idx="0">
                  <c:v>194</c:v>
                </c:pt>
                <c:pt idx="1">
                  <c:v>459</c:v>
                </c:pt>
                <c:pt idx="2">
                  <c:v>331</c:v>
                </c:pt>
                <c:pt idx="3">
                  <c:v>165</c:v>
                </c:pt>
                <c:pt idx="4">
                  <c:v>202</c:v>
                </c:pt>
                <c:pt idx="5">
                  <c:v>81</c:v>
                </c:pt>
                <c:pt idx="6">
                  <c:v>-45</c:v>
                </c:pt>
                <c:pt idx="7">
                  <c:v>-17</c:v>
                </c:pt>
                <c:pt idx="8">
                  <c:v>-200</c:v>
                </c:pt>
                <c:pt idx="9">
                  <c:v>-236</c:v>
                </c:pt>
                <c:pt idx="10">
                  <c:v>-207</c:v>
                </c:pt>
                <c:pt idx="11">
                  <c:v>76</c:v>
                </c:pt>
                <c:pt idx="12">
                  <c:v>146</c:v>
                </c:pt>
                <c:pt idx="13">
                  <c:v>240</c:v>
                </c:pt>
                <c:pt idx="14">
                  <c:v>-8</c:v>
                </c:pt>
                <c:pt idx="15">
                  <c:v>-140</c:v>
                </c:pt>
                <c:pt idx="16">
                  <c:v>190</c:v>
                </c:pt>
                <c:pt idx="17">
                  <c:v>207</c:v>
                </c:pt>
                <c:pt idx="18">
                  <c:v>229</c:v>
                </c:pt>
                <c:pt idx="19">
                  <c:v>420</c:v>
                </c:pt>
                <c:pt idx="20">
                  <c:v>330</c:v>
                </c:pt>
                <c:pt idx="21">
                  <c:v>582</c:v>
                </c:pt>
                <c:pt idx="22">
                  <c:v>1002</c:v>
                </c:pt>
                <c:pt idx="23">
                  <c:v>948</c:v>
                </c:pt>
                <c:pt idx="24">
                  <c:v>987</c:v>
                </c:pt>
                <c:pt idx="25">
                  <c:v>748</c:v>
                </c:pt>
                <c:pt idx="26">
                  <c:v>717</c:v>
                </c:pt>
                <c:pt idx="27">
                  <c:v>365</c:v>
                </c:pt>
                <c:pt idx="28">
                  <c:v>513</c:v>
                </c:pt>
                <c:pt idx="29">
                  <c:v>501</c:v>
                </c:pt>
                <c:pt idx="30">
                  <c:v>797</c:v>
                </c:pt>
                <c:pt idx="31">
                  <c:v>1494</c:v>
                </c:pt>
                <c:pt idx="32">
                  <c:v>1314</c:v>
                </c:pt>
                <c:pt idx="33">
                  <c:v>1818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F4-4E43-BCF2-7ECA462CE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Kuviot!$B$36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Kuviot!$C$36:$AJ$36</c:f>
              <c:numCache>
                <c:formatCode>#,##0</c:formatCode>
                <c:ptCount val="34"/>
                <c:pt idx="0">
                  <c:v>762</c:v>
                </c:pt>
                <c:pt idx="1">
                  <c:v>1120</c:v>
                </c:pt>
                <c:pt idx="2">
                  <c:v>1014</c:v>
                </c:pt>
                <c:pt idx="3">
                  <c:v>618</c:v>
                </c:pt>
                <c:pt idx="4">
                  <c:v>788</c:v>
                </c:pt>
                <c:pt idx="5">
                  <c:v>539</c:v>
                </c:pt>
                <c:pt idx="6">
                  <c:v>360</c:v>
                </c:pt>
                <c:pt idx="7">
                  <c:v>436</c:v>
                </c:pt>
                <c:pt idx="8">
                  <c:v>211</c:v>
                </c:pt>
                <c:pt idx="9">
                  <c:v>50</c:v>
                </c:pt>
                <c:pt idx="10">
                  <c:v>72</c:v>
                </c:pt>
                <c:pt idx="11">
                  <c:v>466</c:v>
                </c:pt>
                <c:pt idx="12">
                  <c:v>326</c:v>
                </c:pt>
                <c:pt idx="13">
                  <c:v>544</c:v>
                </c:pt>
                <c:pt idx="14">
                  <c:v>291</c:v>
                </c:pt>
                <c:pt idx="15">
                  <c:v>220</c:v>
                </c:pt>
                <c:pt idx="16">
                  <c:v>547</c:v>
                </c:pt>
                <c:pt idx="17">
                  <c:v>437</c:v>
                </c:pt>
                <c:pt idx="18">
                  <c:v>524</c:v>
                </c:pt>
                <c:pt idx="19">
                  <c:v>776</c:v>
                </c:pt>
                <c:pt idx="20">
                  <c:v>583</c:v>
                </c:pt>
                <c:pt idx="21">
                  <c:v>884</c:v>
                </c:pt>
                <c:pt idx="22">
                  <c:v>1256</c:v>
                </c:pt>
                <c:pt idx="23">
                  <c:v>1189</c:v>
                </c:pt>
                <c:pt idx="24">
                  <c:v>1164</c:v>
                </c:pt>
                <c:pt idx="25">
                  <c:v>876</c:v>
                </c:pt>
                <c:pt idx="26">
                  <c:v>793</c:v>
                </c:pt>
                <c:pt idx="27">
                  <c:v>358</c:v>
                </c:pt>
                <c:pt idx="28">
                  <c:v>472</c:v>
                </c:pt>
                <c:pt idx="29">
                  <c:v>367</c:v>
                </c:pt>
                <c:pt idx="30">
                  <c:v>756</c:v>
                </c:pt>
                <c:pt idx="31">
                  <c:v>1375</c:v>
                </c:pt>
                <c:pt idx="32">
                  <c:v>990</c:v>
                </c:pt>
                <c:pt idx="33">
                  <c:v>1485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F4-4E43-BCF2-7ECA462CE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Kuviot!$AL$5</c:f>
          <c:strCache>
            <c:ptCount val="1"/>
            <c:pt idx="0">
              <c:v>Ylä-Savon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Kuviot!$B$10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Kuviot!$C$10:$AJ$10</c:f>
              <c:numCache>
                <c:formatCode>#,##0</c:formatCode>
                <c:ptCount val="34"/>
                <c:pt idx="0">
                  <c:v>-66</c:v>
                </c:pt>
                <c:pt idx="1">
                  <c:v>34</c:v>
                </c:pt>
                <c:pt idx="2">
                  <c:v>22</c:v>
                </c:pt>
                <c:pt idx="3">
                  <c:v>-97</c:v>
                </c:pt>
                <c:pt idx="4">
                  <c:v>10</c:v>
                </c:pt>
                <c:pt idx="5">
                  <c:v>-96</c:v>
                </c:pt>
                <c:pt idx="6">
                  <c:v>-108</c:v>
                </c:pt>
                <c:pt idx="7">
                  <c:v>-184</c:v>
                </c:pt>
                <c:pt idx="8">
                  <c:v>-175</c:v>
                </c:pt>
                <c:pt idx="9">
                  <c:v>-153</c:v>
                </c:pt>
                <c:pt idx="10">
                  <c:v>-139</c:v>
                </c:pt>
                <c:pt idx="11">
                  <c:v>-143</c:v>
                </c:pt>
                <c:pt idx="12">
                  <c:v>-230</c:v>
                </c:pt>
                <c:pt idx="13">
                  <c:v>-299</c:v>
                </c:pt>
                <c:pt idx="14">
                  <c:v>-139</c:v>
                </c:pt>
                <c:pt idx="15">
                  <c:v>-149</c:v>
                </c:pt>
                <c:pt idx="16">
                  <c:v>-255</c:v>
                </c:pt>
                <c:pt idx="17">
                  <c:v>-268</c:v>
                </c:pt>
                <c:pt idx="18">
                  <c:v>-170</c:v>
                </c:pt>
                <c:pt idx="19">
                  <c:v>-194</c:v>
                </c:pt>
                <c:pt idx="20">
                  <c:v>-178</c:v>
                </c:pt>
                <c:pt idx="21">
                  <c:v>-202</c:v>
                </c:pt>
                <c:pt idx="22">
                  <c:v>-289</c:v>
                </c:pt>
                <c:pt idx="23">
                  <c:v>-256</c:v>
                </c:pt>
                <c:pt idx="24">
                  <c:v>-300</c:v>
                </c:pt>
                <c:pt idx="25">
                  <c:v>-297</c:v>
                </c:pt>
                <c:pt idx="26">
                  <c:v>-346</c:v>
                </c:pt>
                <c:pt idx="27">
                  <c:v>-384</c:v>
                </c:pt>
                <c:pt idx="28">
                  <c:v>-346</c:v>
                </c:pt>
                <c:pt idx="29">
                  <c:v>-399</c:v>
                </c:pt>
                <c:pt idx="30">
                  <c:v>-472</c:v>
                </c:pt>
                <c:pt idx="31">
                  <c:v>-453</c:v>
                </c:pt>
                <c:pt idx="32">
                  <c:v>-595</c:v>
                </c:pt>
                <c:pt idx="33">
                  <c:v>-536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F-4565-A04D-A15FEB9F8C37}"/>
            </c:ext>
          </c:extLst>
        </c:ser>
        <c:ser>
          <c:idx val="1"/>
          <c:order val="1"/>
          <c:tx>
            <c:strRef>
              <c:f>Kuviot!$B$11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Kuviot!$C$11:$AJ$11</c:f>
              <c:numCache>
                <c:formatCode>#,##0</c:formatCode>
                <c:ptCount val="34"/>
                <c:pt idx="0">
                  <c:v>-162</c:v>
                </c:pt>
                <c:pt idx="1">
                  <c:v>-147</c:v>
                </c:pt>
                <c:pt idx="2">
                  <c:v>-46</c:v>
                </c:pt>
                <c:pt idx="3">
                  <c:v>-117</c:v>
                </c:pt>
                <c:pt idx="4">
                  <c:v>-244</c:v>
                </c:pt>
                <c:pt idx="5">
                  <c:v>-406</c:v>
                </c:pt>
                <c:pt idx="6">
                  <c:v>-381</c:v>
                </c:pt>
                <c:pt idx="7">
                  <c:v>-611</c:v>
                </c:pt>
                <c:pt idx="8">
                  <c:v>-651</c:v>
                </c:pt>
                <c:pt idx="9">
                  <c:v>-547</c:v>
                </c:pt>
                <c:pt idx="10">
                  <c:v>-745</c:v>
                </c:pt>
                <c:pt idx="11">
                  <c:v>-678</c:v>
                </c:pt>
                <c:pt idx="12">
                  <c:v>-339</c:v>
                </c:pt>
                <c:pt idx="13">
                  <c:v>-388</c:v>
                </c:pt>
                <c:pt idx="14">
                  <c:v>-191</c:v>
                </c:pt>
                <c:pt idx="15">
                  <c:v>-405</c:v>
                </c:pt>
                <c:pt idx="16">
                  <c:v>-242</c:v>
                </c:pt>
                <c:pt idx="17">
                  <c:v>-184</c:v>
                </c:pt>
                <c:pt idx="18">
                  <c:v>-127</c:v>
                </c:pt>
                <c:pt idx="19">
                  <c:v>-326</c:v>
                </c:pt>
                <c:pt idx="20">
                  <c:v>-225</c:v>
                </c:pt>
                <c:pt idx="21">
                  <c:v>-48</c:v>
                </c:pt>
                <c:pt idx="22">
                  <c:v>-150</c:v>
                </c:pt>
                <c:pt idx="23">
                  <c:v>-179</c:v>
                </c:pt>
                <c:pt idx="24">
                  <c:v>-193</c:v>
                </c:pt>
                <c:pt idx="25">
                  <c:v>-307</c:v>
                </c:pt>
                <c:pt idx="26">
                  <c:v>-283</c:v>
                </c:pt>
                <c:pt idx="27">
                  <c:v>-338</c:v>
                </c:pt>
                <c:pt idx="28">
                  <c:v>-338</c:v>
                </c:pt>
                <c:pt idx="29">
                  <c:v>-310</c:v>
                </c:pt>
                <c:pt idx="30">
                  <c:v>-270</c:v>
                </c:pt>
                <c:pt idx="31">
                  <c:v>-123</c:v>
                </c:pt>
                <c:pt idx="32">
                  <c:v>-238</c:v>
                </c:pt>
                <c:pt idx="33">
                  <c:v>-35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4F-4565-A04D-A15FEB9F8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Kuviot!$B$12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Kuviot!$C$12:$AJ$12</c:f>
              <c:numCache>
                <c:formatCode>#,##0</c:formatCode>
                <c:ptCount val="34"/>
                <c:pt idx="0">
                  <c:v>-195</c:v>
                </c:pt>
                <c:pt idx="1">
                  <c:v>-87</c:v>
                </c:pt>
                <c:pt idx="2">
                  <c:v>-7</c:v>
                </c:pt>
                <c:pt idx="3">
                  <c:v>-213</c:v>
                </c:pt>
                <c:pt idx="4">
                  <c:v>-184</c:v>
                </c:pt>
                <c:pt idx="5">
                  <c:v>-518</c:v>
                </c:pt>
                <c:pt idx="6">
                  <c:v>-484</c:v>
                </c:pt>
                <c:pt idx="7">
                  <c:v>-793</c:v>
                </c:pt>
                <c:pt idx="8">
                  <c:v>-817</c:v>
                </c:pt>
                <c:pt idx="9">
                  <c:v>-693</c:v>
                </c:pt>
                <c:pt idx="10">
                  <c:v>-888</c:v>
                </c:pt>
                <c:pt idx="11">
                  <c:v>-817</c:v>
                </c:pt>
                <c:pt idx="12">
                  <c:v>-565</c:v>
                </c:pt>
                <c:pt idx="13">
                  <c:v>-683</c:v>
                </c:pt>
                <c:pt idx="14">
                  <c:v>-332</c:v>
                </c:pt>
                <c:pt idx="15">
                  <c:v>-551</c:v>
                </c:pt>
                <c:pt idx="16">
                  <c:v>-496</c:v>
                </c:pt>
                <c:pt idx="17">
                  <c:v>-462</c:v>
                </c:pt>
                <c:pt idx="18">
                  <c:v>-289</c:v>
                </c:pt>
                <c:pt idx="19">
                  <c:v>-526</c:v>
                </c:pt>
                <c:pt idx="20">
                  <c:v>-407</c:v>
                </c:pt>
                <c:pt idx="21">
                  <c:v>-258</c:v>
                </c:pt>
                <c:pt idx="22">
                  <c:v>-450</c:v>
                </c:pt>
                <c:pt idx="23">
                  <c:v>-446</c:v>
                </c:pt>
                <c:pt idx="24">
                  <c:v>-495</c:v>
                </c:pt>
                <c:pt idx="25">
                  <c:v>-616</c:v>
                </c:pt>
                <c:pt idx="26">
                  <c:v>-625</c:v>
                </c:pt>
                <c:pt idx="27">
                  <c:v>-749</c:v>
                </c:pt>
                <c:pt idx="28">
                  <c:v>-680</c:v>
                </c:pt>
                <c:pt idx="29">
                  <c:v>-707</c:v>
                </c:pt>
                <c:pt idx="30">
                  <c:v>-745</c:v>
                </c:pt>
                <c:pt idx="31">
                  <c:v>-580</c:v>
                </c:pt>
                <c:pt idx="32">
                  <c:v>-830</c:v>
                </c:pt>
                <c:pt idx="33">
                  <c:v>-565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4F-4565-A04D-A15FEB9F8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Kuviot!$AL$24</c:f>
          <c:strCache>
            <c:ptCount val="1"/>
            <c:pt idx="0">
              <c:v>Sisä-Savon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Kuviot!$B$67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Kuviot!$C$67:$AJ$67</c:f>
              <c:numCache>
                <c:formatCode>#,##0</c:formatCode>
                <c:ptCount val="34"/>
                <c:pt idx="0">
                  <c:v>-70</c:v>
                </c:pt>
                <c:pt idx="1">
                  <c:v>-59</c:v>
                </c:pt>
                <c:pt idx="2">
                  <c:v>-86</c:v>
                </c:pt>
                <c:pt idx="3">
                  <c:v>-100</c:v>
                </c:pt>
                <c:pt idx="4">
                  <c:v>-70</c:v>
                </c:pt>
                <c:pt idx="5">
                  <c:v>-101</c:v>
                </c:pt>
                <c:pt idx="6">
                  <c:v>-76</c:v>
                </c:pt>
                <c:pt idx="7">
                  <c:v>-76</c:v>
                </c:pt>
                <c:pt idx="8">
                  <c:v>-140</c:v>
                </c:pt>
                <c:pt idx="9">
                  <c:v>-101</c:v>
                </c:pt>
                <c:pt idx="10">
                  <c:v>-114</c:v>
                </c:pt>
                <c:pt idx="11">
                  <c:v>-93</c:v>
                </c:pt>
                <c:pt idx="12">
                  <c:v>-120</c:v>
                </c:pt>
                <c:pt idx="13">
                  <c:v>-118</c:v>
                </c:pt>
                <c:pt idx="14">
                  <c:v>-67</c:v>
                </c:pt>
                <c:pt idx="15">
                  <c:v>-136</c:v>
                </c:pt>
                <c:pt idx="16">
                  <c:v>-109</c:v>
                </c:pt>
                <c:pt idx="17">
                  <c:v>-152</c:v>
                </c:pt>
                <c:pt idx="18">
                  <c:v>-122</c:v>
                </c:pt>
                <c:pt idx="19">
                  <c:v>-111</c:v>
                </c:pt>
                <c:pt idx="20">
                  <c:v>-124</c:v>
                </c:pt>
                <c:pt idx="21">
                  <c:v>-144</c:v>
                </c:pt>
                <c:pt idx="22">
                  <c:v>-155</c:v>
                </c:pt>
                <c:pt idx="23">
                  <c:v>-113</c:v>
                </c:pt>
                <c:pt idx="24">
                  <c:v>-174</c:v>
                </c:pt>
                <c:pt idx="25">
                  <c:v>-153</c:v>
                </c:pt>
                <c:pt idx="26">
                  <c:v>-135</c:v>
                </c:pt>
                <c:pt idx="27">
                  <c:v>-155</c:v>
                </c:pt>
                <c:pt idx="28">
                  <c:v>-182</c:v>
                </c:pt>
                <c:pt idx="29">
                  <c:v>-153</c:v>
                </c:pt>
                <c:pt idx="30">
                  <c:v>-189</c:v>
                </c:pt>
                <c:pt idx="31">
                  <c:v>-170</c:v>
                </c:pt>
                <c:pt idx="32">
                  <c:v>-206</c:v>
                </c:pt>
                <c:pt idx="33">
                  <c:v>-195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E0-4B6A-AA24-0B1CFE67DA29}"/>
            </c:ext>
          </c:extLst>
        </c:ser>
        <c:ser>
          <c:idx val="1"/>
          <c:order val="1"/>
          <c:tx>
            <c:strRef>
              <c:f>Kuviot!$B$68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Kuviot!$C$68:$AJ$68</c:f>
              <c:numCache>
                <c:formatCode>#,##0</c:formatCode>
                <c:ptCount val="34"/>
                <c:pt idx="0">
                  <c:v>22</c:v>
                </c:pt>
                <c:pt idx="1">
                  <c:v>59</c:v>
                </c:pt>
                <c:pt idx="2">
                  <c:v>-16</c:v>
                </c:pt>
                <c:pt idx="3">
                  <c:v>-11</c:v>
                </c:pt>
                <c:pt idx="4">
                  <c:v>-84</c:v>
                </c:pt>
                <c:pt idx="5">
                  <c:v>-131</c:v>
                </c:pt>
                <c:pt idx="6">
                  <c:v>-118</c:v>
                </c:pt>
                <c:pt idx="7">
                  <c:v>-117</c:v>
                </c:pt>
                <c:pt idx="8">
                  <c:v>-158</c:v>
                </c:pt>
                <c:pt idx="9">
                  <c:v>-196</c:v>
                </c:pt>
                <c:pt idx="10">
                  <c:v>-193</c:v>
                </c:pt>
                <c:pt idx="11">
                  <c:v>-123</c:v>
                </c:pt>
                <c:pt idx="12">
                  <c:v>-106</c:v>
                </c:pt>
                <c:pt idx="13">
                  <c:v>-64</c:v>
                </c:pt>
                <c:pt idx="14">
                  <c:v>85</c:v>
                </c:pt>
                <c:pt idx="15">
                  <c:v>-123</c:v>
                </c:pt>
                <c:pt idx="16">
                  <c:v>-74</c:v>
                </c:pt>
                <c:pt idx="17">
                  <c:v>0</c:v>
                </c:pt>
                <c:pt idx="18">
                  <c:v>-86</c:v>
                </c:pt>
                <c:pt idx="19">
                  <c:v>60</c:v>
                </c:pt>
                <c:pt idx="20">
                  <c:v>38</c:v>
                </c:pt>
                <c:pt idx="21">
                  <c:v>77</c:v>
                </c:pt>
                <c:pt idx="22">
                  <c:v>-36</c:v>
                </c:pt>
                <c:pt idx="23">
                  <c:v>-24</c:v>
                </c:pt>
                <c:pt idx="24">
                  <c:v>-1</c:v>
                </c:pt>
                <c:pt idx="25">
                  <c:v>-8</c:v>
                </c:pt>
                <c:pt idx="26">
                  <c:v>0</c:v>
                </c:pt>
                <c:pt idx="27">
                  <c:v>-18</c:v>
                </c:pt>
                <c:pt idx="28">
                  <c:v>-51</c:v>
                </c:pt>
                <c:pt idx="29">
                  <c:v>-92</c:v>
                </c:pt>
                <c:pt idx="30">
                  <c:v>-66</c:v>
                </c:pt>
                <c:pt idx="31">
                  <c:v>55</c:v>
                </c:pt>
                <c:pt idx="32">
                  <c:v>-81</c:v>
                </c:pt>
                <c:pt idx="3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E0-4B6A-AA24-0B1CFE67D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Kuviot!$B$69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Kuviot!$C$69:$AJ$69</c:f>
              <c:numCache>
                <c:formatCode>#,##0</c:formatCode>
                <c:ptCount val="34"/>
                <c:pt idx="0">
                  <c:v>-57</c:v>
                </c:pt>
                <c:pt idx="1">
                  <c:v>22</c:v>
                </c:pt>
                <c:pt idx="2">
                  <c:v>-109</c:v>
                </c:pt>
                <c:pt idx="3">
                  <c:v>-104</c:v>
                </c:pt>
                <c:pt idx="4">
                  <c:v>-142</c:v>
                </c:pt>
                <c:pt idx="5">
                  <c:v>-236</c:v>
                </c:pt>
                <c:pt idx="6">
                  <c:v>-189</c:v>
                </c:pt>
                <c:pt idx="7">
                  <c:v>-195</c:v>
                </c:pt>
                <c:pt idx="8">
                  <c:v>-294</c:v>
                </c:pt>
                <c:pt idx="9">
                  <c:v>-289</c:v>
                </c:pt>
                <c:pt idx="10">
                  <c:v>-309</c:v>
                </c:pt>
                <c:pt idx="11">
                  <c:v>-210</c:v>
                </c:pt>
                <c:pt idx="12">
                  <c:v>-224</c:v>
                </c:pt>
                <c:pt idx="13">
                  <c:v>-182</c:v>
                </c:pt>
                <c:pt idx="14">
                  <c:v>17</c:v>
                </c:pt>
                <c:pt idx="15">
                  <c:v>-260</c:v>
                </c:pt>
                <c:pt idx="16">
                  <c:v>-180</c:v>
                </c:pt>
                <c:pt idx="17">
                  <c:v>-143</c:v>
                </c:pt>
                <c:pt idx="18">
                  <c:v>-207</c:v>
                </c:pt>
                <c:pt idx="19">
                  <c:v>-45</c:v>
                </c:pt>
                <c:pt idx="20">
                  <c:v>-82</c:v>
                </c:pt>
                <c:pt idx="21">
                  <c:v>-57</c:v>
                </c:pt>
                <c:pt idx="22">
                  <c:v>-176</c:v>
                </c:pt>
                <c:pt idx="23">
                  <c:v>-133</c:v>
                </c:pt>
                <c:pt idx="24">
                  <c:v>-175</c:v>
                </c:pt>
                <c:pt idx="25">
                  <c:v>-172</c:v>
                </c:pt>
                <c:pt idx="26">
                  <c:v>-133</c:v>
                </c:pt>
                <c:pt idx="27">
                  <c:v>-159</c:v>
                </c:pt>
                <c:pt idx="28">
                  <c:v>-234</c:v>
                </c:pt>
                <c:pt idx="29">
                  <c:v>-247</c:v>
                </c:pt>
                <c:pt idx="30">
                  <c:v>-260</c:v>
                </c:pt>
                <c:pt idx="31">
                  <c:v>-115</c:v>
                </c:pt>
                <c:pt idx="32">
                  <c:v>-282</c:v>
                </c:pt>
                <c:pt idx="33">
                  <c:v>-114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E0-4B6A-AA24-0B1CFE67D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Kuviot!$AL$16</c:f>
          <c:strCache>
            <c:ptCount val="1"/>
            <c:pt idx="0">
              <c:v>Koillis-Savon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Kuviot!$B$43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Kuviot!$C$43:$AJ$43</c:f>
              <c:numCache>
                <c:formatCode>#,##0</c:formatCode>
                <c:ptCount val="34"/>
                <c:pt idx="0">
                  <c:v>-32</c:v>
                </c:pt>
                <c:pt idx="1">
                  <c:v>-18</c:v>
                </c:pt>
                <c:pt idx="2">
                  <c:v>-64</c:v>
                </c:pt>
                <c:pt idx="3">
                  <c:v>-33</c:v>
                </c:pt>
                <c:pt idx="4">
                  <c:v>-71</c:v>
                </c:pt>
                <c:pt idx="5">
                  <c:v>-42</c:v>
                </c:pt>
                <c:pt idx="6">
                  <c:v>-65</c:v>
                </c:pt>
                <c:pt idx="7">
                  <c:v>-73</c:v>
                </c:pt>
                <c:pt idx="8">
                  <c:v>-71</c:v>
                </c:pt>
                <c:pt idx="9">
                  <c:v>-63</c:v>
                </c:pt>
                <c:pt idx="10">
                  <c:v>-85</c:v>
                </c:pt>
                <c:pt idx="11">
                  <c:v>-54</c:v>
                </c:pt>
                <c:pt idx="12">
                  <c:v>-73</c:v>
                </c:pt>
                <c:pt idx="13">
                  <c:v>-82</c:v>
                </c:pt>
                <c:pt idx="14">
                  <c:v>-57</c:v>
                </c:pt>
                <c:pt idx="15">
                  <c:v>-90</c:v>
                </c:pt>
                <c:pt idx="16">
                  <c:v>-77</c:v>
                </c:pt>
                <c:pt idx="17">
                  <c:v>-91</c:v>
                </c:pt>
                <c:pt idx="18">
                  <c:v>-103</c:v>
                </c:pt>
                <c:pt idx="19">
                  <c:v>-82</c:v>
                </c:pt>
                <c:pt idx="20">
                  <c:v>-81</c:v>
                </c:pt>
                <c:pt idx="21">
                  <c:v>-51</c:v>
                </c:pt>
                <c:pt idx="22">
                  <c:v>-103</c:v>
                </c:pt>
                <c:pt idx="23">
                  <c:v>-94</c:v>
                </c:pt>
                <c:pt idx="24">
                  <c:v>-77</c:v>
                </c:pt>
                <c:pt idx="25">
                  <c:v>-98</c:v>
                </c:pt>
                <c:pt idx="26">
                  <c:v>-102</c:v>
                </c:pt>
                <c:pt idx="27">
                  <c:v>-104</c:v>
                </c:pt>
                <c:pt idx="28">
                  <c:v>-140</c:v>
                </c:pt>
                <c:pt idx="29">
                  <c:v>-126</c:v>
                </c:pt>
                <c:pt idx="30">
                  <c:v>-116</c:v>
                </c:pt>
                <c:pt idx="31">
                  <c:v>-94</c:v>
                </c:pt>
                <c:pt idx="32">
                  <c:v>-130</c:v>
                </c:pt>
                <c:pt idx="33">
                  <c:v>-120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D-43CD-B179-8C5EB5C0976A}"/>
            </c:ext>
          </c:extLst>
        </c:ser>
        <c:ser>
          <c:idx val="1"/>
          <c:order val="1"/>
          <c:tx>
            <c:strRef>
              <c:f>Kuviot!$B$44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Kuviot!$C$44:$AJ$44</c:f>
              <c:numCache>
                <c:formatCode>#,##0</c:formatCode>
                <c:ptCount val="34"/>
                <c:pt idx="0">
                  <c:v>-82</c:v>
                </c:pt>
                <c:pt idx="1">
                  <c:v>-38</c:v>
                </c:pt>
                <c:pt idx="2">
                  <c:v>32</c:v>
                </c:pt>
                <c:pt idx="3">
                  <c:v>-39</c:v>
                </c:pt>
                <c:pt idx="4">
                  <c:v>-68</c:v>
                </c:pt>
                <c:pt idx="5">
                  <c:v>-123</c:v>
                </c:pt>
                <c:pt idx="6">
                  <c:v>-43</c:v>
                </c:pt>
                <c:pt idx="7">
                  <c:v>-78</c:v>
                </c:pt>
                <c:pt idx="8">
                  <c:v>-188</c:v>
                </c:pt>
                <c:pt idx="9">
                  <c:v>-150</c:v>
                </c:pt>
                <c:pt idx="10">
                  <c:v>-155</c:v>
                </c:pt>
                <c:pt idx="11">
                  <c:v>-116</c:v>
                </c:pt>
                <c:pt idx="12">
                  <c:v>-120</c:v>
                </c:pt>
                <c:pt idx="13">
                  <c:v>-35</c:v>
                </c:pt>
                <c:pt idx="14">
                  <c:v>-15</c:v>
                </c:pt>
                <c:pt idx="15">
                  <c:v>-25</c:v>
                </c:pt>
                <c:pt idx="16">
                  <c:v>-9</c:v>
                </c:pt>
                <c:pt idx="17">
                  <c:v>-95</c:v>
                </c:pt>
                <c:pt idx="18">
                  <c:v>-30</c:v>
                </c:pt>
                <c:pt idx="19">
                  <c:v>10</c:v>
                </c:pt>
                <c:pt idx="20">
                  <c:v>-20</c:v>
                </c:pt>
                <c:pt idx="21">
                  <c:v>-12</c:v>
                </c:pt>
                <c:pt idx="22">
                  <c:v>-27</c:v>
                </c:pt>
                <c:pt idx="23">
                  <c:v>18</c:v>
                </c:pt>
                <c:pt idx="24">
                  <c:v>-37</c:v>
                </c:pt>
                <c:pt idx="25">
                  <c:v>10</c:v>
                </c:pt>
                <c:pt idx="26">
                  <c:v>-30</c:v>
                </c:pt>
                <c:pt idx="27">
                  <c:v>-80</c:v>
                </c:pt>
                <c:pt idx="28">
                  <c:v>-3</c:v>
                </c:pt>
                <c:pt idx="29">
                  <c:v>-96</c:v>
                </c:pt>
                <c:pt idx="30">
                  <c:v>-56</c:v>
                </c:pt>
                <c:pt idx="31">
                  <c:v>4</c:v>
                </c:pt>
                <c:pt idx="32">
                  <c:v>-22</c:v>
                </c:pt>
                <c:pt idx="33">
                  <c:v>-72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D-43CD-B179-8C5EB5C097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Kuviot!$B$45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Kuviot!$C$45:$AJ$45</c:f>
              <c:numCache>
                <c:formatCode>#,##0</c:formatCode>
                <c:ptCount val="34"/>
                <c:pt idx="0">
                  <c:v>-112</c:v>
                </c:pt>
                <c:pt idx="1">
                  <c:v>-67</c:v>
                </c:pt>
                <c:pt idx="2">
                  <c:v>-34</c:v>
                </c:pt>
                <c:pt idx="3">
                  <c:v>-77</c:v>
                </c:pt>
                <c:pt idx="4">
                  <c:v>-131</c:v>
                </c:pt>
                <c:pt idx="5">
                  <c:v>-164</c:v>
                </c:pt>
                <c:pt idx="6">
                  <c:v>-112</c:v>
                </c:pt>
                <c:pt idx="7">
                  <c:v>-148</c:v>
                </c:pt>
                <c:pt idx="8">
                  <c:v>-256</c:v>
                </c:pt>
                <c:pt idx="9">
                  <c:v>-203</c:v>
                </c:pt>
                <c:pt idx="10">
                  <c:v>-238</c:v>
                </c:pt>
                <c:pt idx="11">
                  <c:v>-185</c:v>
                </c:pt>
                <c:pt idx="12">
                  <c:v>-189</c:v>
                </c:pt>
                <c:pt idx="13">
                  <c:v>-113</c:v>
                </c:pt>
                <c:pt idx="14">
                  <c:v>-72</c:v>
                </c:pt>
                <c:pt idx="15">
                  <c:v>-114</c:v>
                </c:pt>
                <c:pt idx="16">
                  <c:v>-88</c:v>
                </c:pt>
                <c:pt idx="17">
                  <c:v>-184</c:v>
                </c:pt>
                <c:pt idx="18">
                  <c:v>-129</c:v>
                </c:pt>
                <c:pt idx="19">
                  <c:v>-72</c:v>
                </c:pt>
                <c:pt idx="20">
                  <c:v>-98</c:v>
                </c:pt>
                <c:pt idx="21">
                  <c:v>-60</c:v>
                </c:pt>
                <c:pt idx="22">
                  <c:v>-130</c:v>
                </c:pt>
                <c:pt idx="23">
                  <c:v>-76</c:v>
                </c:pt>
                <c:pt idx="24">
                  <c:v>-115</c:v>
                </c:pt>
                <c:pt idx="25">
                  <c:v>-82</c:v>
                </c:pt>
                <c:pt idx="26">
                  <c:v>-130</c:v>
                </c:pt>
                <c:pt idx="27">
                  <c:v>-177</c:v>
                </c:pt>
                <c:pt idx="28">
                  <c:v>-151</c:v>
                </c:pt>
                <c:pt idx="29">
                  <c:v>-220</c:v>
                </c:pt>
                <c:pt idx="30">
                  <c:v>-171</c:v>
                </c:pt>
                <c:pt idx="31">
                  <c:v>-90</c:v>
                </c:pt>
                <c:pt idx="32">
                  <c:v>-151</c:v>
                </c:pt>
                <c:pt idx="33">
                  <c:v>-195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5D-43CD-B179-8C5EB5C097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Kuviot!$AL$20</c:f>
          <c:strCache>
            <c:ptCount val="1"/>
            <c:pt idx="0">
              <c:v>Varkauden seudun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Kuviot!$B$55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Kuviot!$C$55:$AJ$55</c:f>
              <c:numCache>
                <c:formatCode>#,##0</c:formatCode>
                <c:ptCount val="34"/>
                <c:pt idx="0">
                  <c:v>62</c:v>
                </c:pt>
                <c:pt idx="1">
                  <c:v>72</c:v>
                </c:pt>
                <c:pt idx="2">
                  <c:v>51</c:v>
                </c:pt>
                <c:pt idx="3">
                  <c:v>-62</c:v>
                </c:pt>
                <c:pt idx="4">
                  <c:v>-9</c:v>
                </c:pt>
                <c:pt idx="5">
                  <c:v>-3</c:v>
                </c:pt>
                <c:pt idx="6">
                  <c:v>-23</c:v>
                </c:pt>
                <c:pt idx="7">
                  <c:v>-43</c:v>
                </c:pt>
                <c:pt idx="8">
                  <c:v>-98</c:v>
                </c:pt>
                <c:pt idx="9">
                  <c:v>-65</c:v>
                </c:pt>
                <c:pt idx="10">
                  <c:v>-114</c:v>
                </c:pt>
                <c:pt idx="11">
                  <c:v>-109</c:v>
                </c:pt>
                <c:pt idx="12">
                  <c:v>-133</c:v>
                </c:pt>
                <c:pt idx="13">
                  <c:v>-105</c:v>
                </c:pt>
                <c:pt idx="14">
                  <c:v>-90</c:v>
                </c:pt>
                <c:pt idx="15">
                  <c:v>-108</c:v>
                </c:pt>
                <c:pt idx="16">
                  <c:v>-97</c:v>
                </c:pt>
                <c:pt idx="17">
                  <c:v>-160</c:v>
                </c:pt>
                <c:pt idx="18">
                  <c:v>-142</c:v>
                </c:pt>
                <c:pt idx="19">
                  <c:v>-157</c:v>
                </c:pt>
                <c:pt idx="20">
                  <c:v>-116</c:v>
                </c:pt>
                <c:pt idx="21">
                  <c:v>-169</c:v>
                </c:pt>
                <c:pt idx="22">
                  <c:v>-190</c:v>
                </c:pt>
                <c:pt idx="23">
                  <c:v>-220</c:v>
                </c:pt>
                <c:pt idx="24">
                  <c:v>-251</c:v>
                </c:pt>
                <c:pt idx="25">
                  <c:v>-203</c:v>
                </c:pt>
                <c:pt idx="26">
                  <c:v>-259</c:v>
                </c:pt>
                <c:pt idx="27">
                  <c:v>-270</c:v>
                </c:pt>
                <c:pt idx="28">
                  <c:v>-240</c:v>
                </c:pt>
                <c:pt idx="29">
                  <c:v>-324</c:v>
                </c:pt>
                <c:pt idx="30">
                  <c:v>-300</c:v>
                </c:pt>
                <c:pt idx="31">
                  <c:v>-351</c:v>
                </c:pt>
                <c:pt idx="32">
                  <c:v>-343</c:v>
                </c:pt>
                <c:pt idx="33">
                  <c:v>-326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4-4CAE-9CFC-C91A8FD8D560}"/>
            </c:ext>
          </c:extLst>
        </c:ser>
        <c:ser>
          <c:idx val="1"/>
          <c:order val="1"/>
          <c:tx>
            <c:strRef>
              <c:f>Kuviot!$B$56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Kuviot!$C$56:$AJ$56</c:f>
              <c:numCache>
                <c:formatCode>#,##0</c:formatCode>
                <c:ptCount val="34"/>
                <c:pt idx="0">
                  <c:v>-22</c:v>
                </c:pt>
                <c:pt idx="1">
                  <c:v>-79</c:v>
                </c:pt>
                <c:pt idx="2">
                  <c:v>-92</c:v>
                </c:pt>
                <c:pt idx="3">
                  <c:v>-73</c:v>
                </c:pt>
                <c:pt idx="4">
                  <c:v>-416</c:v>
                </c:pt>
                <c:pt idx="5">
                  <c:v>-165</c:v>
                </c:pt>
                <c:pt idx="6">
                  <c:v>-219</c:v>
                </c:pt>
                <c:pt idx="7">
                  <c:v>-337</c:v>
                </c:pt>
                <c:pt idx="8">
                  <c:v>-388</c:v>
                </c:pt>
                <c:pt idx="9">
                  <c:v>-346</c:v>
                </c:pt>
                <c:pt idx="10">
                  <c:v>-281</c:v>
                </c:pt>
                <c:pt idx="11">
                  <c:v>-116</c:v>
                </c:pt>
                <c:pt idx="12">
                  <c:v>-149</c:v>
                </c:pt>
                <c:pt idx="13">
                  <c:v>-104</c:v>
                </c:pt>
                <c:pt idx="14">
                  <c:v>-156</c:v>
                </c:pt>
                <c:pt idx="15">
                  <c:v>-249</c:v>
                </c:pt>
                <c:pt idx="16">
                  <c:v>-271</c:v>
                </c:pt>
                <c:pt idx="17">
                  <c:v>-212</c:v>
                </c:pt>
                <c:pt idx="18">
                  <c:v>-232</c:v>
                </c:pt>
                <c:pt idx="19">
                  <c:v>-262</c:v>
                </c:pt>
                <c:pt idx="20">
                  <c:v>-148</c:v>
                </c:pt>
                <c:pt idx="21">
                  <c:v>-193</c:v>
                </c:pt>
                <c:pt idx="22">
                  <c:v>-255</c:v>
                </c:pt>
                <c:pt idx="23">
                  <c:v>-200</c:v>
                </c:pt>
                <c:pt idx="24">
                  <c:v>-191</c:v>
                </c:pt>
                <c:pt idx="25">
                  <c:v>-159</c:v>
                </c:pt>
                <c:pt idx="26">
                  <c:v>-68</c:v>
                </c:pt>
                <c:pt idx="27">
                  <c:v>-233</c:v>
                </c:pt>
                <c:pt idx="28">
                  <c:v>-317</c:v>
                </c:pt>
                <c:pt idx="29">
                  <c:v>-265</c:v>
                </c:pt>
                <c:pt idx="30">
                  <c:v>-19</c:v>
                </c:pt>
                <c:pt idx="31">
                  <c:v>-142</c:v>
                </c:pt>
                <c:pt idx="32">
                  <c:v>-60</c:v>
                </c:pt>
                <c:pt idx="33">
                  <c:v>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C4-4CAE-9CFC-C91A8FD8D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Kuviot!$B$57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Kuviot!$C$57:$AJ$57</c:f>
              <c:numCache>
                <c:formatCode>#,##0</c:formatCode>
                <c:ptCount val="34"/>
                <c:pt idx="0">
                  <c:v>-8</c:v>
                </c:pt>
                <c:pt idx="1">
                  <c:v>11</c:v>
                </c:pt>
                <c:pt idx="2">
                  <c:v>-50</c:v>
                </c:pt>
                <c:pt idx="3">
                  <c:v>-121</c:v>
                </c:pt>
                <c:pt idx="4">
                  <c:v>-417</c:v>
                </c:pt>
                <c:pt idx="5">
                  <c:v>-183</c:v>
                </c:pt>
                <c:pt idx="6">
                  <c:v>-239</c:v>
                </c:pt>
                <c:pt idx="7">
                  <c:v>-366</c:v>
                </c:pt>
                <c:pt idx="8">
                  <c:v>-476</c:v>
                </c:pt>
                <c:pt idx="9">
                  <c:v>-418</c:v>
                </c:pt>
                <c:pt idx="10">
                  <c:v>-391</c:v>
                </c:pt>
                <c:pt idx="11">
                  <c:v>-229</c:v>
                </c:pt>
                <c:pt idx="12">
                  <c:v>-284</c:v>
                </c:pt>
                <c:pt idx="13">
                  <c:v>-215</c:v>
                </c:pt>
                <c:pt idx="14">
                  <c:v>-243</c:v>
                </c:pt>
                <c:pt idx="15">
                  <c:v>-352</c:v>
                </c:pt>
                <c:pt idx="16">
                  <c:v>-372</c:v>
                </c:pt>
                <c:pt idx="17">
                  <c:v>-375</c:v>
                </c:pt>
                <c:pt idx="18">
                  <c:v>-367</c:v>
                </c:pt>
                <c:pt idx="19">
                  <c:v>-427</c:v>
                </c:pt>
                <c:pt idx="20">
                  <c:v>-264</c:v>
                </c:pt>
                <c:pt idx="21">
                  <c:v>-374</c:v>
                </c:pt>
                <c:pt idx="22">
                  <c:v>-448</c:v>
                </c:pt>
                <c:pt idx="23">
                  <c:v>-415</c:v>
                </c:pt>
                <c:pt idx="24">
                  <c:v>-437</c:v>
                </c:pt>
                <c:pt idx="25">
                  <c:v>-352</c:v>
                </c:pt>
                <c:pt idx="26">
                  <c:v>-329</c:v>
                </c:pt>
                <c:pt idx="27">
                  <c:v>-518</c:v>
                </c:pt>
                <c:pt idx="28">
                  <c:v>-563</c:v>
                </c:pt>
                <c:pt idx="29">
                  <c:v>-604</c:v>
                </c:pt>
                <c:pt idx="30">
                  <c:v>-318</c:v>
                </c:pt>
                <c:pt idx="31">
                  <c:v>-492</c:v>
                </c:pt>
                <c:pt idx="32">
                  <c:v>-401</c:v>
                </c:pt>
                <c:pt idx="33">
                  <c:v>-110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C4-4CAE-9CFC-C91A8FD8D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Kuviot!$AL$3</c:f>
          <c:strCache>
            <c:ptCount val="1"/>
            <c:pt idx="0">
              <c:v>Koko maan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Kuviot!$C$4:$AJ$4</c:f>
              <c:numCache>
                <c:formatCode>#,##0</c:formatCode>
                <c:ptCount val="34"/>
                <c:pt idx="0">
                  <c:v>15491</c:v>
                </c:pt>
                <c:pt idx="1">
                  <c:v>16101</c:v>
                </c:pt>
                <c:pt idx="2">
                  <c:v>16887</c:v>
                </c:pt>
                <c:pt idx="3">
                  <c:v>13838</c:v>
                </c:pt>
                <c:pt idx="4">
                  <c:v>17231</c:v>
                </c:pt>
                <c:pt idx="5">
                  <c:v>13787</c:v>
                </c:pt>
                <c:pt idx="6">
                  <c:v>11556</c:v>
                </c:pt>
                <c:pt idx="7">
                  <c:v>10221</c:v>
                </c:pt>
                <c:pt idx="8">
                  <c:v>7846</c:v>
                </c:pt>
                <c:pt idx="9">
                  <c:v>8229</c:v>
                </c:pt>
                <c:pt idx="10">
                  <c:v>7403</c:v>
                </c:pt>
                <c:pt idx="11">
                  <c:v>7639</c:v>
                </c:pt>
                <c:pt idx="12">
                  <c:v>6137</c:v>
                </c:pt>
                <c:pt idx="13">
                  <c:v>7634</c:v>
                </c:pt>
                <c:pt idx="14">
                  <c:v>10158</c:v>
                </c:pt>
                <c:pt idx="15">
                  <c:v>9817</c:v>
                </c:pt>
                <c:pt idx="16">
                  <c:v>10775</c:v>
                </c:pt>
                <c:pt idx="17">
                  <c:v>9652</c:v>
                </c:pt>
                <c:pt idx="18">
                  <c:v>10436</c:v>
                </c:pt>
                <c:pt idx="19">
                  <c:v>10547</c:v>
                </c:pt>
                <c:pt idx="20">
                  <c:v>10093</c:v>
                </c:pt>
                <c:pt idx="21">
                  <c:v>9376</c:v>
                </c:pt>
                <c:pt idx="22">
                  <c:v>7786</c:v>
                </c:pt>
                <c:pt idx="23">
                  <c:v>6662</c:v>
                </c:pt>
                <c:pt idx="24">
                  <c:v>5046</c:v>
                </c:pt>
                <c:pt idx="25">
                  <c:v>2980</c:v>
                </c:pt>
                <c:pt idx="26">
                  <c:v>-1109</c:v>
                </c:pt>
                <c:pt idx="27">
                  <c:v>-3401</c:v>
                </c:pt>
                <c:pt idx="28">
                  <c:v>-6950</c:v>
                </c:pt>
                <c:pt idx="29">
                  <c:v>-8336</c:v>
                </c:pt>
                <c:pt idx="30">
                  <c:v>-9025</c:v>
                </c:pt>
                <c:pt idx="31">
                  <c:v>-8065</c:v>
                </c:pt>
                <c:pt idx="32">
                  <c:v>-18268</c:v>
                </c:pt>
                <c:pt idx="33">
                  <c:v>-17956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F-4563-BE23-C5EB035DF1A9}"/>
            </c:ext>
          </c:extLst>
        </c:ser>
        <c:ser>
          <c:idx val="1"/>
          <c:order val="1"/>
          <c:tx>
            <c:strRef>
              <c:f>Kuviot!$B$5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Kuviot!$C$5:$AJ$5</c:f>
              <c:numCache>
                <c:formatCode>#,##0</c:formatCode>
                <c:ptCount val="34"/>
                <c:pt idx="0">
                  <c:v>7081</c:v>
                </c:pt>
                <c:pt idx="1">
                  <c:v>13017</c:v>
                </c:pt>
                <c:pt idx="2">
                  <c:v>8499</c:v>
                </c:pt>
                <c:pt idx="3">
                  <c:v>8390</c:v>
                </c:pt>
                <c:pt idx="4">
                  <c:v>2939</c:v>
                </c:pt>
                <c:pt idx="5">
                  <c:v>3265</c:v>
                </c:pt>
                <c:pt idx="6">
                  <c:v>2707</c:v>
                </c:pt>
                <c:pt idx="7">
                  <c:v>3710</c:v>
                </c:pt>
                <c:pt idx="8">
                  <c:v>3375</c:v>
                </c:pt>
                <c:pt idx="9">
                  <c:v>2778</c:v>
                </c:pt>
                <c:pt idx="10">
                  <c:v>2584</c:v>
                </c:pt>
                <c:pt idx="11">
                  <c:v>5802</c:v>
                </c:pt>
                <c:pt idx="12">
                  <c:v>5221</c:v>
                </c:pt>
                <c:pt idx="13">
                  <c:v>5755</c:v>
                </c:pt>
                <c:pt idx="14">
                  <c:v>6677</c:v>
                </c:pt>
                <c:pt idx="15">
                  <c:v>8986</c:v>
                </c:pt>
                <c:pt idx="16">
                  <c:v>10344</c:v>
                </c:pt>
                <c:pt idx="17">
                  <c:v>13586</c:v>
                </c:pt>
                <c:pt idx="18">
                  <c:v>15457</c:v>
                </c:pt>
                <c:pt idx="19">
                  <c:v>14548</c:v>
                </c:pt>
                <c:pt idx="20">
                  <c:v>13731</c:v>
                </c:pt>
                <c:pt idx="21">
                  <c:v>16821</c:v>
                </c:pt>
                <c:pt idx="22">
                  <c:v>17433</c:v>
                </c:pt>
                <c:pt idx="23">
                  <c:v>18048</c:v>
                </c:pt>
                <c:pt idx="24">
                  <c:v>16021</c:v>
                </c:pt>
                <c:pt idx="25">
                  <c:v>12441</c:v>
                </c:pt>
                <c:pt idx="26">
                  <c:v>16823</c:v>
                </c:pt>
                <c:pt idx="27">
                  <c:v>14824</c:v>
                </c:pt>
                <c:pt idx="28">
                  <c:v>11965</c:v>
                </c:pt>
                <c:pt idx="29">
                  <c:v>15495</c:v>
                </c:pt>
                <c:pt idx="30">
                  <c:v>17814</c:v>
                </c:pt>
                <c:pt idx="31">
                  <c:v>22905</c:v>
                </c:pt>
                <c:pt idx="32">
                  <c:v>34363</c:v>
                </c:pt>
                <c:pt idx="33">
                  <c:v>57914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4F-4563-BE23-C5EB035DF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Kuviot!$B$6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Kuviot!$C$6:$AJ$6</c:f>
              <c:numCache>
                <c:formatCode>#,##0</c:formatCode>
                <c:ptCount val="34"/>
                <c:pt idx="0">
                  <c:v>24095</c:v>
                </c:pt>
                <c:pt idx="1">
                  <c:v>30524</c:v>
                </c:pt>
                <c:pt idx="2">
                  <c:v>25980</c:v>
                </c:pt>
                <c:pt idx="3">
                  <c:v>22930</c:v>
                </c:pt>
                <c:pt idx="4">
                  <c:v>20842</c:v>
                </c:pt>
                <c:pt idx="5">
                  <c:v>18072</c:v>
                </c:pt>
                <c:pt idx="6">
                  <c:v>15494</c:v>
                </c:pt>
                <c:pt idx="7">
                  <c:v>15029</c:v>
                </c:pt>
                <c:pt idx="8">
                  <c:v>12297</c:v>
                </c:pt>
                <c:pt idx="9">
                  <c:v>11656</c:v>
                </c:pt>
                <c:pt idx="10">
                  <c:v>9813</c:v>
                </c:pt>
                <c:pt idx="11">
                  <c:v>13786</c:v>
                </c:pt>
                <c:pt idx="12">
                  <c:v>11394</c:v>
                </c:pt>
                <c:pt idx="13">
                  <c:v>13437</c:v>
                </c:pt>
                <c:pt idx="14">
                  <c:v>16879</c:v>
                </c:pt>
                <c:pt idx="15">
                  <c:v>18969</c:v>
                </c:pt>
                <c:pt idx="16">
                  <c:v>21375</c:v>
                </c:pt>
                <c:pt idx="17">
                  <c:v>23529</c:v>
                </c:pt>
                <c:pt idx="18">
                  <c:v>25830</c:v>
                </c:pt>
                <c:pt idx="19">
                  <c:v>25113</c:v>
                </c:pt>
                <c:pt idx="20">
                  <c:v>23849</c:v>
                </c:pt>
                <c:pt idx="21">
                  <c:v>25991</c:v>
                </c:pt>
                <c:pt idx="22">
                  <c:v>25407</c:v>
                </c:pt>
                <c:pt idx="23">
                  <c:v>24596</c:v>
                </c:pt>
                <c:pt idx="24">
                  <c:v>20483</c:v>
                </c:pt>
                <c:pt idx="25">
                  <c:v>15555</c:v>
                </c:pt>
                <c:pt idx="26">
                  <c:v>15989</c:v>
                </c:pt>
                <c:pt idx="27">
                  <c:v>9833</c:v>
                </c:pt>
                <c:pt idx="28">
                  <c:v>4789</c:v>
                </c:pt>
                <c:pt idx="29">
                  <c:v>7373</c:v>
                </c:pt>
                <c:pt idx="30">
                  <c:v>8501</c:v>
                </c:pt>
                <c:pt idx="31">
                  <c:v>14448</c:v>
                </c:pt>
                <c:pt idx="32">
                  <c:v>15729</c:v>
                </c:pt>
                <c:pt idx="33">
                  <c:v>39881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4F-4563-BE23-C5EB035DF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8805618686868689"/>
          <c:y val="0.11793662551440331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Kuviot!$AL$21</c:f>
          <c:strCache>
            <c:ptCount val="1"/>
            <c:pt idx="0">
              <c:v>Joroisten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Kuviot!$B$58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Kuviot!$C$58:$AJ$58</c:f>
              <c:numCache>
                <c:formatCode>#,##0</c:formatCode>
                <c:ptCount val="34"/>
                <c:pt idx="0">
                  <c:v>7</c:v>
                </c:pt>
                <c:pt idx="1">
                  <c:v>-1</c:v>
                </c:pt>
                <c:pt idx="2">
                  <c:v>-12</c:v>
                </c:pt>
                <c:pt idx="3">
                  <c:v>3</c:v>
                </c:pt>
                <c:pt idx="4">
                  <c:v>-19</c:v>
                </c:pt>
                <c:pt idx="5">
                  <c:v>-23</c:v>
                </c:pt>
                <c:pt idx="6">
                  <c:v>-15</c:v>
                </c:pt>
                <c:pt idx="7">
                  <c:v>-14</c:v>
                </c:pt>
                <c:pt idx="8">
                  <c:v>-19</c:v>
                </c:pt>
                <c:pt idx="9">
                  <c:v>-17</c:v>
                </c:pt>
                <c:pt idx="10">
                  <c:v>-13</c:v>
                </c:pt>
                <c:pt idx="11">
                  <c:v>-26</c:v>
                </c:pt>
                <c:pt idx="12">
                  <c:v>-29</c:v>
                </c:pt>
                <c:pt idx="13">
                  <c:v>-30</c:v>
                </c:pt>
                <c:pt idx="14">
                  <c:v>-24</c:v>
                </c:pt>
                <c:pt idx="15">
                  <c:v>-18</c:v>
                </c:pt>
                <c:pt idx="16">
                  <c:v>-18</c:v>
                </c:pt>
                <c:pt idx="17">
                  <c:v>-35</c:v>
                </c:pt>
                <c:pt idx="18">
                  <c:v>-18</c:v>
                </c:pt>
                <c:pt idx="19">
                  <c:v>-16</c:v>
                </c:pt>
                <c:pt idx="20">
                  <c:v>-24</c:v>
                </c:pt>
                <c:pt idx="21">
                  <c:v>-18</c:v>
                </c:pt>
                <c:pt idx="22">
                  <c:v>-29</c:v>
                </c:pt>
                <c:pt idx="23">
                  <c:v>-57</c:v>
                </c:pt>
                <c:pt idx="24">
                  <c:v>-19</c:v>
                </c:pt>
                <c:pt idx="25">
                  <c:v>-46</c:v>
                </c:pt>
                <c:pt idx="26">
                  <c:v>-31</c:v>
                </c:pt>
                <c:pt idx="27">
                  <c:v>-51</c:v>
                </c:pt>
                <c:pt idx="28">
                  <c:v>-27</c:v>
                </c:pt>
                <c:pt idx="29">
                  <c:v>-39</c:v>
                </c:pt>
                <c:pt idx="30">
                  <c:v>-44</c:v>
                </c:pt>
                <c:pt idx="31">
                  <c:v>-37</c:v>
                </c:pt>
                <c:pt idx="32">
                  <c:v>-44</c:v>
                </c:pt>
                <c:pt idx="33">
                  <c:v>-48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4A-4AB1-A005-D30458D8FE80}"/>
            </c:ext>
          </c:extLst>
        </c:ser>
        <c:ser>
          <c:idx val="1"/>
          <c:order val="1"/>
          <c:tx>
            <c:strRef>
              <c:f>Kuviot!$B$59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Kuviot!$C$59:$AJ$59</c:f>
              <c:numCache>
                <c:formatCode>#,##0</c:formatCode>
                <c:ptCount val="34"/>
                <c:pt idx="0">
                  <c:v>14</c:v>
                </c:pt>
                <c:pt idx="1">
                  <c:v>2</c:v>
                </c:pt>
                <c:pt idx="2">
                  <c:v>-17</c:v>
                </c:pt>
                <c:pt idx="3">
                  <c:v>-35</c:v>
                </c:pt>
                <c:pt idx="4">
                  <c:v>2</c:v>
                </c:pt>
                <c:pt idx="5">
                  <c:v>-67</c:v>
                </c:pt>
                <c:pt idx="6">
                  <c:v>-50</c:v>
                </c:pt>
                <c:pt idx="7">
                  <c:v>-56</c:v>
                </c:pt>
                <c:pt idx="8">
                  <c:v>-60</c:v>
                </c:pt>
                <c:pt idx="9">
                  <c:v>-67</c:v>
                </c:pt>
                <c:pt idx="10">
                  <c:v>-46</c:v>
                </c:pt>
                <c:pt idx="11">
                  <c:v>-27</c:v>
                </c:pt>
                <c:pt idx="12">
                  <c:v>-43</c:v>
                </c:pt>
                <c:pt idx="13">
                  <c:v>3</c:v>
                </c:pt>
                <c:pt idx="14">
                  <c:v>-53</c:v>
                </c:pt>
                <c:pt idx="15">
                  <c:v>-9</c:v>
                </c:pt>
                <c:pt idx="16">
                  <c:v>-4</c:v>
                </c:pt>
                <c:pt idx="17">
                  <c:v>-65</c:v>
                </c:pt>
                <c:pt idx="18">
                  <c:v>-3</c:v>
                </c:pt>
                <c:pt idx="19">
                  <c:v>-35</c:v>
                </c:pt>
                <c:pt idx="20">
                  <c:v>-8</c:v>
                </c:pt>
                <c:pt idx="21">
                  <c:v>-37</c:v>
                </c:pt>
                <c:pt idx="22">
                  <c:v>-23</c:v>
                </c:pt>
                <c:pt idx="23">
                  <c:v>-17</c:v>
                </c:pt>
                <c:pt idx="24">
                  <c:v>-16</c:v>
                </c:pt>
                <c:pt idx="25">
                  <c:v>-17</c:v>
                </c:pt>
                <c:pt idx="26">
                  <c:v>-39</c:v>
                </c:pt>
                <c:pt idx="27">
                  <c:v>-68</c:v>
                </c:pt>
                <c:pt idx="28">
                  <c:v>-76</c:v>
                </c:pt>
                <c:pt idx="29">
                  <c:v>-8</c:v>
                </c:pt>
                <c:pt idx="30">
                  <c:v>-36</c:v>
                </c:pt>
                <c:pt idx="31">
                  <c:v>-28</c:v>
                </c:pt>
                <c:pt idx="32">
                  <c:v>-42</c:v>
                </c:pt>
                <c:pt idx="3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4A-4AB1-A005-D30458D8F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Kuviot!$B$60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Kuviot!$C$60:$AJ$60</c:f>
              <c:numCache>
                <c:formatCode>#,##0</c:formatCode>
                <c:ptCount val="34"/>
                <c:pt idx="0">
                  <c:v>12</c:v>
                </c:pt>
                <c:pt idx="1">
                  <c:v>-8</c:v>
                </c:pt>
                <c:pt idx="2">
                  <c:v>-41</c:v>
                </c:pt>
                <c:pt idx="3">
                  <c:v>-19</c:v>
                </c:pt>
                <c:pt idx="4">
                  <c:v>-33</c:v>
                </c:pt>
                <c:pt idx="5">
                  <c:v>-83</c:v>
                </c:pt>
                <c:pt idx="6">
                  <c:v>-65</c:v>
                </c:pt>
                <c:pt idx="7">
                  <c:v>-66</c:v>
                </c:pt>
                <c:pt idx="8">
                  <c:v>-73</c:v>
                </c:pt>
                <c:pt idx="9">
                  <c:v>-82</c:v>
                </c:pt>
                <c:pt idx="10">
                  <c:v>-57</c:v>
                </c:pt>
                <c:pt idx="11">
                  <c:v>-58</c:v>
                </c:pt>
                <c:pt idx="12">
                  <c:v>-70</c:v>
                </c:pt>
                <c:pt idx="13">
                  <c:v>-29</c:v>
                </c:pt>
                <c:pt idx="14">
                  <c:v>-78</c:v>
                </c:pt>
                <c:pt idx="15">
                  <c:v>-26</c:v>
                </c:pt>
                <c:pt idx="16">
                  <c:v>-23</c:v>
                </c:pt>
                <c:pt idx="17">
                  <c:v>-101</c:v>
                </c:pt>
                <c:pt idx="18">
                  <c:v>-19</c:v>
                </c:pt>
                <c:pt idx="19">
                  <c:v>-53</c:v>
                </c:pt>
                <c:pt idx="20">
                  <c:v>-29</c:v>
                </c:pt>
                <c:pt idx="21">
                  <c:v>-52</c:v>
                </c:pt>
                <c:pt idx="22">
                  <c:v>-51</c:v>
                </c:pt>
                <c:pt idx="23">
                  <c:v>-78</c:v>
                </c:pt>
                <c:pt idx="24">
                  <c:v>-35</c:v>
                </c:pt>
                <c:pt idx="25">
                  <c:v>-68</c:v>
                </c:pt>
                <c:pt idx="26">
                  <c:v>-71</c:v>
                </c:pt>
                <c:pt idx="27">
                  <c:v>-122</c:v>
                </c:pt>
                <c:pt idx="28">
                  <c:v>-105</c:v>
                </c:pt>
                <c:pt idx="29">
                  <c:v>-45</c:v>
                </c:pt>
                <c:pt idx="30">
                  <c:v>-78</c:v>
                </c:pt>
                <c:pt idx="31">
                  <c:v>-65</c:v>
                </c:pt>
                <c:pt idx="32">
                  <c:v>-84</c:v>
                </c:pt>
                <c:pt idx="33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4A-4AB1-A005-D30458D8F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Kuviot!$AL$17</c:f>
          <c:strCache>
            <c:ptCount val="1"/>
            <c:pt idx="0">
              <c:v>Kaavin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Kuviot!$B$46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Kuviot!$C$46:$AJ$46</c:f>
              <c:numCache>
                <c:formatCode>#,##0</c:formatCode>
                <c:ptCount val="34"/>
                <c:pt idx="0">
                  <c:v>-21</c:v>
                </c:pt>
                <c:pt idx="1">
                  <c:v>2</c:v>
                </c:pt>
                <c:pt idx="2">
                  <c:v>-13</c:v>
                </c:pt>
                <c:pt idx="3">
                  <c:v>1</c:v>
                </c:pt>
                <c:pt idx="4">
                  <c:v>-10</c:v>
                </c:pt>
                <c:pt idx="5">
                  <c:v>-17</c:v>
                </c:pt>
                <c:pt idx="6">
                  <c:v>-14</c:v>
                </c:pt>
                <c:pt idx="7">
                  <c:v>-23</c:v>
                </c:pt>
                <c:pt idx="8">
                  <c:v>-22</c:v>
                </c:pt>
                <c:pt idx="9">
                  <c:v>-10</c:v>
                </c:pt>
                <c:pt idx="10">
                  <c:v>-34</c:v>
                </c:pt>
                <c:pt idx="11">
                  <c:v>-20</c:v>
                </c:pt>
                <c:pt idx="12">
                  <c:v>-23</c:v>
                </c:pt>
                <c:pt idx="13">
                  <c:v>-17</c:v>
                </c:pt>
                <c:pt idx="14">
                  <c:v>-22</c:v>
                </c:pt>
                <c:pt idx="15">
                  <c:v>-47</c:v>
                </c:pt>
                <c:pt idx="16">
                  <c:v>-29</c:v>
                </c:pt>
                <c:pt idx="17">
                  <c:v>-23</c:v>
                </c:pt>
                <c:pt idx="18">
                  <c:v>-34</c:v>
                </c:pt>
                <c:pt idx="19">
                  <c:v>-22</c:v>
                </c:pt>
                <c:pt idx="20">
                  <c:v>-32</c:v>
                </c:pt>
                <c:pt idx="21">
                  <c:v>-10</c:v>
                </c:pt>
                <c:pt idx="22">
                  <c:v>-36</c:v>
                </c:pt>
                <c:pt idx="23">
                  <c:v>-29</c:v>
                </c:pt>
                <c:pt idx="24">
                  <c:v>-31</c:v>
                </c:pt>
                <c:pt idx="25">
                  <c:v>-36</c:v>
                </c:pt>
                <c:pt idx="26">
                  <c:v>-30</c:v>
                </c:pt>
                <c:pt idx="27">
                  <c:v>-40</c:v>
                </c:pt>
                <c:pt idx="28">
                  <c:v>-55</c:v>
                </c:pt>
                <c:pt idx="29">
                  <c:v>-50</c:v>
                </c:pt>
                <c:pt idx="30">
                  <c:v>-45</c:v>
                </c:pt>
                <c:pt idx="31">
                  <c:v>-34</c:v>
                </c:pt>
                <c:pt idx="32">
                  <c:v>-42</c:v>
                </c:pt>
                <c:pt idx="33">
                  <c:v>-41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8F-4FB0-9159-C15B43C3385E}"/>
            </c:ext>
          </c:extLst>
        </c:ser>
        <c:ser>
          <c:idx val="1"/>
          <c:order val="1"/>
          <c:tx>
            <c:strRef>
              <c:f>Kuviot!$B$47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Kuviot!$C$47:$AJ$47</c:f>
              <c:numCache>
                <c:formatCode>#,##0</c:formatCode>
                <c:ptCount val="34"/>
                <c:pt idx="0">
                  <c:v>-10</c:v>
                </c:pt>
                <c:pt idx="1">
                  <c:v>-13</c:v>
                </c:pt>
                <c:pt idx="2">
                  <c:v>10</c:v>
                </c:pt>
                <c:pt idx="3">
                  <c:v>-27</c:v>
                </c:pt>
                <c:pt idx="4">
                  <c:v>-42</c:v>
                </c:pt>
                <c:pt idx="5">
                  <c:v>-45</c:v>
                </c:pt>
                <c:pt idx="6">
                  <c:v>-17</c:v>
                </c:pt>
                <c:pt idx="7">
                  <c:v>-25</c:v>
                </c:pt>
                <c:pt idx="8">
                  <c:v>-54</c:v>
                </c:pt>
                <c:pt idx="9">
                  <c:v>-60</c:v>
                </c:pt>
                <c:pt idx="10">
                  <c:v>-57</c:v>
                </c:pt>
                <c:pt idx="11">
                  <c:v>-51</c:v>
                </c:pt>
                <c:pt idx="12">
                  <c:v>-18</c:v>
                </c:pt>
                <c:pt idx="13">
                  <c:v>6</c:v>
                </c:pt>
                <c:pt idx="14">
                  <c:v>0</c:v>
                </c:pt>
                <c:pt idx="15">
                  <c:v>11</c:v>
                </c:pt>
                <c:pt idx="16">
                  <c:v>-13</c:v>
                </c:pt>
                <c:pt idx="17">
                  <c:v>-41</c:v>
                </c:pt>
                <c:pt idx="18">
                  <c:v>-1</c:v>
                </c:pt>
                <c:pt idx="19">
                  <c:v>-5</c:v>
                </c:pt>
                <c:pt idx="20">
                  <c:v>-20</c:v>
                </c:pt>
                <c:pt idx="21">
                  <c:v>18</c:v>
                </c:pt>
                <c:pt idx="22">
                  <c:v>-35</c:v>
                </c:pt>
                <c:pt idx="23">
                  <c:v>-24</c:v>
                </c:pt>
                <c:pt idx="24">
                  <c:v>-16</c:v>
                </c:pt>
                <c:pt idx="25">
                  <c:v>19</c:v>
                </c:pt>
                <c:pt idx="26">
                  <c:v>-10</c:v>
                </c:pt>
                <c:pt idx="27">
                  <c:v>-60</c:v>
                </c:pt>
                <c:pt idx="28">
                  <c:v>-1</c:v>
                </c:pt>
                <c:pt idx="29">
                  <c:v>-46</c:v>
                </c:pt>
                <c:pt idx="30">
                  <c:v>-41</c:v>
                </c:pt>
                <c:pt idx="31">
                  <c:v>4</c:v>
                </c:pt>
                <c:pt idx="32">
                  <c:v>-47</c:v>
                </c:pt>
                <c:pt idx="33">
                  <c:v>-19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8F-4FB0-9159-C15B43C33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Kuviot!$B$48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Kuviot!$C$48:$AJ$48</c:f>
              <c:numCache>
                <c:formatCode>#,##0</c:formatCode>
                <c:ptCount val="34"/>
                <c:pt idx="0">
                  <c:v>-31</c:v>
                </c:pt>
                <c:pt idx="1">
                  <c:v>-8</c:v>
                </c:pt>
                <c:pt idx="2">
                  <c:v>1</c:v>
                </c:pt>
                <c:pt idx="3">
                  <c:v>-26</c:v>
                </c:pt>
                <c:pt idx="4">
                  <c:v>-51</c:v>
                </c:pt>
                <c:pt idx="5">
                  <c:v>-61</c:v>
                </c:pt>
                <c:pt idx="6">
                  <c:v>-31</c:v>
                </c:pt>
                <c:pt idx="7">
                  <c:v>-47</c:v>
                </c:pt>
                <c:pt idx="8">
                  <c:v>-75</c:v>
                </c:pt>
                <c:pt idx="9">
                  <c:v>-66</c:v>
                </c:pt>
                <c:pt idx="10">
                  <c:v>-90</c:v>
                </c:pt>
                <c:pt idx="11">
                  <c:v>-76</c:v>
                </c:pt>
                <c:pt idx="12">
                  <c:v>-40</c:v>
                </c:pt>
                <c:pt idx="13">
                  <c:v>-9</c:v>
                </c:pt>
                <c:pt idx="14">
                  <c:v>-21</c:v>
                </c:pt>
                <c:pt idx="15">
                  <c:v>-34</c:v>
                </c:pt>
                <c:pt idx="16">
                  <c:v>-44</c:v>
                </c:pt>
                <c:pt idx="17">
                  <c:v>-62</c:v>
                </c:pt>
                <c:pt idx="18">
                  <c:v>-33</c:v>
                </c:pt>
                <c:pt idx="19">
                  <c:v>-28</c:v>
                </c:pt>
                <c:pt idx="20">
                  <c:v>-52</c:v>
                </c:pt>
                <c:pt idx="21">
                  <c:v>8</c:v>
                </c:pt>
                <c:pt idx="22">
                  <c:v>-70</c:v>
                </c:pt>
                <c:pt idx="23">
                  <c:v>-54</c:v>
                </c:pt>
                <c:pt idx="24">
                  <c:v>-47</c:v>
                </c:pt>
                <c:pt idx="25">
                  <c:v>-20</c:v>
                </c:pt>
                <c:pt idx="26">
                  <c:v>-40</c:v>
                </c:pt>
                <c:pt idx="27">
                  <c:v>-106</c:v>
                </c:pt>
                <c:pt idx="28">
                  <c:v>-58</c:v>
                </c:pt>
                <c:pt idx="29">
                  <c:v>-97</c:v>
                </c:pt>
                <c:pt idx="30">
                  <c:v>-86</c:v>
                </c:pt>
                <c:pt idx="31">
                  <c:v>-29</c:v>
                </c:pt>
                <c:pt idx="32">
                  <c:v>-89</c:v>
                </c:pt>
                <c:pt idx="33">
                  <c:v>-61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8F-4FB0-9159-C15B43C33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Kuviot!$AL$7</c:f>
          <c:strCache>
            <c:ptCount val="1"/>
            <c:pt idx="0">
              <c:v>Keiteleen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Kuviot!$B$16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Kuviot!$C$16:$AJ$16</c:f>
              <c:numCache>
                <c:formatCode>#,##0</c:formatCode>
                <c:ptCount val="34"/>
                <c:pt idx="0">
                  <c:v>-19</c:v>
                </c:pt>
                <c:pt idx="1">
                  <c:v>2</c:v>
                </c:pt>
                <c:pt idx="2">
                  <c:v>-4</c:v>
                </c:pt>
                <c:pt idx="3">
                  <c:v>-15</c:v>
                </c:pt>
                <c:pt idx="4">
                  <c:v>-5</c:v>
                </c:pt>
                <c:pt idx="5">
                  <c:v>-14</c:v>
                </c:pt>
                <c:pt idx="6">
                  <c:v>-33</c:v>
                </c:pt>
                <c:pt idx="7">
                  <c:v>-9</c:v>
                </c:pt>
                <c:pt idx="8">
                  <c:v>-19</c:v>
                </c:pt>
                <c:pt idx="9">
                  <c:v>-17</c:v>
                </c:pt>
                <c:pt idx="10">
                  <c:v>-22</c:v>
                </c:pt>
                <c:pt idx="11">
                  <c:v>-19</c:v>
                </c:pt>
                <c:pt idx="12">
                  <c:v>-20</c:v>
                </c:pt>
                <c:pt idx="13">
                  <c:v>-24</c:v>
                </c:pt>
                <c:pt idx="14">
                  <c:v>-15</c:v>
                </c:pt>
                <c:pt idx="15">
                  <c:v>-27</c:v>
                </c:pt>
                <c:pt idx="16">
                  <c:v>-20</c:v>
                </c:pt>
                <c:pt idx="17">
                  <c:v>-4</c:v>
                </c:pt>
                <c:pt idx="18">
                  <c:v>-23</c:v>
                </c:pt>
                <c:pt idx="19">
                  <c:v>-19</c:v>
                </c:pt>
                <c:pt idx="20">
                  <c:v>-16</c:v>
                </c:pt>
                <c:pt idx="21">
                  <c:v>-35</c:v>
                </c:pt>
                <c:pt idx="22">
                  <c:v>-31</c:v>
                </c:pt>
                <c:pt idx="23">
                  <c:v>-19</c:v>
                </c:pt>
                <c:pt idx="24">
                  <c:v>-12</c:v>
                </c:pt>
                <c:pt idx="25">
                  <c:v>-22</c:v>
                </c:pt>
                <c:pt idx="26">
                  <c:v>-22</c:v>
                </c:pt>
                <c:pt idx="27">
                  <c:v>-22</c:v>
                </c:pt>
                <c:pt idx="28">
                  <c:v>-35</c:v>
                </c:pt>
                <c:pt idx="29">
                  <c:v>-14</c:v>
                </c:pt>
                <c:pt idx="30">
                  <c:v>-26</c:v>
                </c:pt>
                <c:pt idx="31">
                  <c:v>-25</c:v>
                </c:pt>
                <c:pt idx="32">
                  <c:v>-43</c:v>
                </c:pt>
                <c:pt idx="33">
                  <c:v>-27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B1-4DDE-A624-5DC49AD7BD02}"/>
            </c:ext>
          </c:extLst>
        </c:ser>
        <c:ser>
          <c:idx val="1"/>
          <c:order val="1"/>
          <c:tx>
            <c:strRef>
              <c:f>Kuviot!$B$17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Kuviot!$C$17:$AJ$17</c:f>
              <c:numCache>
                <c:formatCode>#,##0</c:formatCode>
                <c:ptCount val="34"/>
                <c:pt idx="0">
                  <c:v>-9</c:v>
                </c:pt>
                <c:pt idx="1">
                  <c:v>-2</c:v>
                </c:pt>
                <c:pt idx="2">
                  <c:v>9</c:v>
                </c:pt>
                <c:pt idx="3">
                  <c:v>-19</c:v>
                </c:pt>
                <c:pt idx="4">
                  <c:v>-26</c:v>
                </c:pt>
                <c:pt idx="5">
                  <c:v>-35</c:v>
                </c:pt>
                <c:pt idx="6">
                  <c:v>-5</c:v>
                </c:pt>
                <c:pt idx="7">
                  <c:v>-67</c:v>
                </c:pt>
                <c:pt idx="8">
                  <c:v>-24</c:v>
                </c:pt>
                <c:pt idx="9">
                  <c:v>-27</c:v>
                </c:pt>
                <c:pt idx="10">
                  <c:v>-10</c:v>
                </c:pt>
                <c:pt idx="11">
                  <c:v>-13</c:v>
                </c:pt>
                <c:pt idx="12">
                  <c:v>-14</c:v>
                </c:pt>
                <c:pt idx="13">
                  <c:v>-62</c:v>
                </c:pt>
                <c:pt idx="14">
                  <c:v>-9</c:v>
                </c:pt>
                <c:pt idx="15">
                  <c:v>-17</c:v>
                </c:pt>
                <c:pt idx="16">
                  <c:v>-45</c:v>
                </c:pt>
                <c:pt idx="17">
                  <c:v>-46</c:v>
                </c:pt>
                <c:pt idx="18">
                  <c:v>-1</c:v>
                </c:pt>
                <c:pt idx="19">
                  <c:v>-36</c:v>
                </c:pt>
                <c:pt idx="20">
                  <c:v>-5</c:v>
                </c:pt>
                <c:pt idx="21">
                  <c:v>17</c:v>
                </c:pt>
                <c:pt idx="22">
                  <c:v>-16</c:v>
                </c:pt>
                <c:pt idx="23">
                  <c:v>-27</c:v>
                </c:pt>
                <c:pt idx="24">
                  <c:v>-15</c:v>
                </c:pt>
                <c:pt idx="25">
                  <c:v>0</c:v>
                </c:pt>
                <c:pt idx="26">
                  <c:v>-16</c:v>
                </c:pt>
                <c:pt idx="27">
                  <c:v>-12</c:v>
                </c:pt>
                <c:pt idx="28">
                  <c:v>-29</c:v>
                </c:pt>
                <c:pt idx="29">
                  <c:v>-29</c:v>
                </c:pt>
                <c:pt idx="30">
                  <c:v>-22</c:v>
                </c:pt>
                <c:pt idx="31">
                  <c:v>-32</c:v>
                </c:pt>
                <c:pt idx="32">
                  <c:v>-21</c:v>
                </c:pt>
                <c:pt idx="3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B1-4DDE-A624-5DC49AD7B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Kuviot!$B$18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Kuviot!$C$18:$AJ$18</c:f>
              <c:numCache>
                <c:formatCode>#,##0</c:formatCode>
                <c:ptCount val="34"/>
                <c:pt idx="0">
                  <c:v>-25</c:v>
                </c:pt>
                <c:pt idx="1">
                  <c:v>-3</c:v>
                </c:pt>
                <c:pt idx="2">
                  <c:v>5</c:v>
                </c:pt>
                <c:pt idx="3">
                  <c:v>-27</c:v>
                </c:pt>
                <c:pt idx="4">
                  <c:v>-34</c:v>
                </c:pt>
                <c:pt idx="5">
                  <c:v>-49</c:v>
                </c:pt>
                <c:pt idx="6">
                  <c:v>-39</c:v>
                </c:pt>
                <c:pt idx="7">
                  <c:v>-76</c:v>
                </c:pt>
                <c:pt idx="8">
                  <c:v>-42</c:v>
                </c:pt>
                <c:pt idx="9">
                  <c:v>-39</c:v>
                </c:pt>
                <c:pt idx="10">
                  <c:v>-33</c:v>
                </c:pt>
                <c:pt idx="11">
                  <c:v>-29</c:v>
                </c:pt>
                <c:pt idx="12">
                  <c:v>-27</c:v>
                </c:pt>
                <c:pt idx="13">
                  <c:v>-85</c:v>
                </c:pt>
                <c:pt idx="14">
                  <c:v>-28</c:v>
                </c:pt>
                <c:pt idx="15">
                  <c:v>-43</c:v>
                </c:pt>
                <c:pt idx="16">
                  <c:v>-68</c:v>
                </c:pt>
                <c:pt idx="17">
                  <c:v>-50</c:v>
                </c:pt>
                <c:pt idx="18">
                  <c:v>-24</c:v>
                </c:pt>
                <c:pt idx="19">
                  <c:v>-55</c:v>
                </c:pt>
                <c:pt idx="20">
                  <c:v>-21</c:v>
                </c:pt>
                <c:pt idx="21">
                  <c:v>-18</c:v>
                </c:pt>
                <c:pt idx="22">
                  <c:v>-48</c:v>
                </c:pt>
                <c:pt idx="23">
                  <c:v>-49</c:v>
                </c:pt>
                <c:pt idx="24">
                  <c:v>-29</c:v>
                </c:pt>
                <c:pt idx="25">
                  <c:v>-19</c:v>
                </c:pt>
                <c:pt idx="26">
                  <c:v>-33</c:v>
                </c:pt>
                <c:pt idx="27">
                  <c:v>-37</c:v>
                </c:pt>
                <c:pt idx="28">
                  <c:v>-65</c:v>
                </c:pt>
                <c:pt idx="29">
                  <c:v>-42</c:v>
                </c:pt>
                <c:pt idx="30">
                  <c:v>-47</c:v>
                </c:pt>
                <c:pt idx="31">
                  <c:v>-60</c:v>
                </c:pt>
                <c:pt idx="32">
                  <c:v>-66</c:v>
                </c:pt>
                <c:pt idx="3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B1-4DDE-A624-5DC49AD7B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Kuviot!$AL$8</c:f>
          <c:strCache>
            <c:ptCount val="1"/>
            <c:pt idx="0">
              <c:v>Kiuruveden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Kuviot!$B$19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Kuviot!$C$19:$AJ$19</c:f>
              <c:numCache>
                <c:formatCode>#,##0</c:formatCode>
                <c:ptCount val="34"/>
                <c:pt idx="0">
                  <c:v>-18</c:v>
                </c:pt>
                <c:pt idx="1">
                  <c:v>0</c:v>
                </c:pt>
                <c:pt idx="2">
                  <c:v>9</c:v>
                </c:pt>
                <c:pt idx="3">
                  <c:v>-30</c:v>
                </c:pt>
                <c:pt idx="4">
                  <c:v>7</c:v>
                </c:pt>
                <c:pt idx="5">
                  <c:v>-16</c:v>
                </c:pt>
                <c:pt idx="6">
                  <c:v>-18</c:v>
                </c:pt>
                <c:pt idx="7">
                  <c:v>-50</c:v>
                </c:pt>
                <c:pt idx="8">
                  <c:v>-52</c:v>
                </c:pt>
                <c:pt idx="9">
                  <c:v>-38</c:v>
                </c:pt>
                <c:pt idx="10">
                  <c:v>-25</c:v>
                </c:pt>
                <c:pt idx="11">
                  <c:v>-30</c:v>
                </c:pt>
                <c:pt idx="12">
                  <c:v>-40</c:v>
                </c:pt>
                <c:pt idx="13">
                  <c:v>-50</c:v>
                </c:pt>
                <c:pt idx="14">
                  <c:v>-47</c:v>
                </c:pt>
                <c:pt idx="15">
                  <c:v>-43</c:v>
                </c:pt>
                <c:pt idx="16">
                  <c:v>-76</c:v>
                </c:pt>
                <c:pt idx="17">
                  <c:v>-59</c:v>
                </c:pt>
                <c:pt idx="18">
                  <c:v>-48</c:v>
                </c:pt>
                <c:pt idx="19">
                  <c:v>-55</c:v>
                </c:pt>
                <c:pt idx="20">
                  <c:v>-48</c:v>
                </c:pt>
                <c:pt idx="21">
                  <c:v>-48</c:v>
                </c:pt>
                <c:pt idx="22">
                  <c:v>-40</c:v>
                </c:pt>
                <c:pt idx="23">
                  <c:v>-87</c:v>
                </c:pt>
                <c:pt idx="24">
                  <c:v>-61</c:v>
                </c:pt>
                <c:pt idx="25">
                  <c:v>-50</c:v>
                </c:pt>
                <c:pt idx="26">
                  <c:v>-71</c:v>
                </c:pt>
                <c:pt idx="27">
                  <c:v>-74</c:v>
                </c:pt>
                <c:pt idx="28">
                  <c:v>-47</c:v>
                </c:pt>
                <c:pt idx="29">
                  <c:v>-86</c:v>
                </c:pt>
                <c:pt idx="30">
                  <c:v>-66</c:v>
                </c:pt>
                <c:pt idx="31">
                  <c:v>-55</c:v>
                </c:pt>
                <c:pt idx="32">
                  <c:v>-97</c:v>
                </c:pt>
                <c:pt idx="33">
                  <c:v>-89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5-4679-A7C5-A3D193491F4E}"/>
            </c:ext>
          </c:extLst>
        </c:ser>
        <c:ser>
          <c:idx val="1"/>
          <c:order val="1"/>
          <c:tx>
            <c:strRef>
              <c:f>Kuviot!$B$20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Kuviot!$C$20:$AJ$20</c:f>
              <c:numCache>
                <c:formatCode>#,##0</c:formatCode>
                <c:ptCount val="34"/>
                <c:pt idx="0">
                  <c:v>-59</c:v>
                </c:pt>
                <c:pt idx="1">
                  <c:v>-11</c:v>
                </c:pt>
                <c:pt idx="2">
                  <c:v>-55</c:v>
                </c:pt>
                <c:pt idx="3">
                  <c:v>7</c:v>
                </c:pt>
                <c:pt idx="4">
                  <c:v>-70</c:v>
                </c:pt>
                <c:pt idx="5">
                  <c:v>-89</c:v>
                </c:pt>
                <c:pt idx="6">
                  <c:v>-171</c:v>
                </c:pt>
                <c:pt idx="7">
                  <c:v>-98</c:v>
                </c:pt>
                <c:pt idx="8">
                  <c:v>-209</c:v>
                </c:pt>
                <c:pt idx="9">
                  <c:v>-50</c:v>
                </c:pt>
                <c:pt idx="10">
                  <c:v>-120</c:v>
                </c:pt>
                <c:pt idx="11">
                  <c:v>-141</c:v>
                </c:pt>
                <c:pt idx="12">
                  <c:v>-72</c:v>
                </c:pt>
                <c:pt idx="13">
                  <c:v>-42</c:v>
                </c:pt>
                <c:pt idx="14">
                  <c:v>-80</c:v>
                </c:pt>
                <c:pt idx="15">
                  <c:v>-77</c:v>
                </c:pt>
                <c:pt idx="16">
                  <c:v>-29</c:v>
                </c:pt>
                <c:pt idx="17">
                  <c:v>-61</c:v>
                </c:pt>
                <c:pt idx="18">
                  <c:v>-67</c:v>
                </c:pt>
                <c:pt idx="19">
                  <c:v>-30</c:v>
                </c:pt>
                <c:pt idx="20">
                  <c:v>-111</c:v>
                </c:pt>
                <c:pt idx="21">
                  <c:v>-45</c:v>
                </c:pt>
                <c:pt idx="22">
                  <c:v>-39</c:v>
                </c:pt>
                <c:pt idx="23">
                  <c:v>-34</c:v>
                </c:pt>
                <c:pt idx="24">
                  <c:v>-52</c:v>
                </c:pt>
                <c:pt idx="25">
                  <c:v>-103</c:v>
                </c:pt>
                <c:pt idx="26">
                  <c:v>-85</c:v>
                </c:pt>
                <c:pt idx="27">
                  <c:v>-80</c:v>
                </c:pt>
                <c:pt idx="28">
                  <c:v>-87</c:v>
                </c:pt>
                <c:pt idx="29">
                  <c:v>-66</c:v>
                </c:pt>
                <c:pt idx="30">
                  <c:v>-77</c:v>
                </c:pt>
                <c:pt idx="31">
                  <c:v>-42</c:v>
                </c:pt>
                <c:pt idx="32">
                  <c:v>-65</c:v>
                </c:pt>
                <c:pt idx="33">
                  <c:v>-34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5-4679-A7C5-A3D193491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Kuviot!$B$21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Kuviot!$C$21:$AJ$21</c:f>
              <c:numCache>
                <c:formatCode>#,##0</c:formatCode>
                <c:ptCount val="34"/>
                <c:pt idx="0">
                  <c:v>-80</c:v>
                </c:pt>
                <c:pt idx="1">
                  <c:v>-4</c:v>
                </c:pt>
                <c:pt idx="2">
                  <c:v>-48</c:v>
                </c:pt>
                <c:pt idx="3">
                  <c:v>-18</c:v>
                </c:pt>
                <c:pt idx="4">
                  <c:v>-57</c:v>
                </c:pt>
                <c:pt idx="5">
                  <c:v>-109</c:v>
                </c:pt>
                <c:pt idx="6">
                  <c:v>-186</c:v>
                </c:pt>
                <c:pt idx="7">
                  <c:v>-142</c:v>
                </c:pt>
                <c:pt idx="8">
                  <c:v>-256</c:v>
                </c:pt>
                <c:pt idx="9">
                  <c:v>-92</c:v>
                </c:pt>
                <c:pt idx="10">
                  <c:v>-145</c:v>
                </c:pt>
                <c:pt idx="11">
                  <c:v>-171</c:v>
                </c:pt>
                <c:pt idx="12">
                  <c:v>-113</c:v>
                </c:pt>
                <c:pt idx="13">
                  <c:v>-86</c:v>
                </c:pt>
                <c:pt idx="14">
                  <c:v>-124</c:v>
                </c:pt>
                <c:pt idx="15">
                  <c:v>-119</c:v>
                </c:pt>
                <c:pt idx="16">
                  <c:v>-106</c:v>
                </c:pt>
                <c:pt idx="17">
                  <c:v>-124</c:v>
                </c:pt>
                <c:pt idx="18">
                  <c:v>-115</c:v>
                </c:pt>
                <c:pt idx="19">
                  <c:v>-82</c:v>
                </c:pt>
                <c:pt idx="20">
                  <c:v>-161</c:v>
                </c:pt>
                <c:pt idx="21">
                  <c:v>-94</c:v>
                </c:pt>
                <c:pt idx="22">
                  <c:v>-74</c:v>
                </c:pt>
                <c:pt idx="23">
                  <c:v>-123</c:v>
                </c:pt>
                <c:pt idx="24">
                  <c:v>-114</c:v>
                </c:pt>
                <c:pt idx="25">
                  <c:v>-152</c:v>
                </c:pt>
                <c:pt idx="26">
                  <c:v>-156</c:v>
                </c:pt>
                <c:pt idx="27">
                  <c:v>-161</c:v>
                </c:pt>
                <c:pt idx="28">
                  <c:v>-130</c:v>
                </c:pt>
                <c:pt idx="29">
                  <c:v>-155</c:v>
                </c:pt>
                <c:pt idx="30">
                  <c:v>-144</c:v>
                </c:pt>
                <c:pt idx="31">
                  <c:v>-95</c:v>
                </c:pt>
                <c:pt idx="32">
                  <c:v>-162</c:v>
                </c:pt>
                <c:pt idx="33">
                  <c:v>-122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55-4679-A7C5-A3D193491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Kuviot!$AL$14</c:f>
          <c:strCache>
            <c:ptCount val="1"/>
            <c:pt idx="0">
              <c:v>Kuopion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Kuviot!$B$37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Kuviot!$C$37:$AJ$37</c:f>
              <c:numCache>
                <c:formatCode>#,##0</c:formatCode>
                <c:ptCount val="34"/>
                <c:pt idx="0">
                  <c:v>384</c:v>
                </c:pt>
                <c:pt idx="1">
                  <c:v>404</c:v>
                </c:pt>
                <c:pt idx="2">
                  <c:v>484</c:v>
                </c:pt>
                <c:pt idx="3">
                  <c:v>256</c:v>
                </c:pt>
                <c:pt idx="4">
                  <c:v>444</c:v>
                </c:pt>
                <c:pt idx="5">
                  <c:v>293</c:v>
                </c:pt>
                <c:pt idx="6">
                  <c:v>262</c:v>
                </c:pt>
                <c:pt idx="7">
                  <c:v>290</c:v>
                </c:pt>
                <c:pt idx="8">
                  <c:v>260</c:v>
                </c:pt>
                <c:pt idx="9">
                  <c:v>184</c:v>
                </c:pt>
                <c:pt idx="10">
                  <c:v>156</c:v>
                </c:pt>
                <c:pt idx="11">
                  <c:v>204</c:v>
                </c:pt>
                <c:pt idx="12">
                  <c:v>63</c:v>
                </c:pt>
                <c:pt idx="13">
                  <c:v>205</c:v>
                </c:pt>
                <c:pt idx="14">
                  <c:v>154</c:v>
                </c:pt>
                <c:pt idx="15">
                  <c:v>222</c:v>
                </c:pt>
                <c:pt idx="16">
                  <c:v>209</c:v>
                </c:pt>
                <c:pt idx="17">
                  <c:v>89</c:v>
                </c:pt>
                <c:pt idx="18">
                  <c:v>152</c:v>
                </c:pt>
                <c:pt idx="19">
                  <c:v>200</c:v>
                </c:pt>
                <c:pt idx="20">
                  <c:v>166</c:v>
                </c:pt>
                <c:pt idx="21">
                  <c:v>141</c:v>
                </c:pt>
                <c:pt idx="22">
                  <c:v>157</c:v>
                </c:pt>
                <c:pt idx="23">
                  <c:v>131</c:v>
                </c:pt>
                <c:pt idx="24">
                  <c:v>84</c:v>
                </c:pt>
                <c:pt idx="25">
                  <c:v>-22</c:v>
                </c:pt>
                <c:pt idx="26">
                  <c:v>9</c:v>
                </c:pt>
                <c:pt idx="27">
                  <c:v>-55</c:v>
                </c:pt>
                <c:pt idx="28">
                  <c:v>-92</c:v>
                </c:pt>
                <c:pt idx="29">
                  <c:v>-123</c:v>
                </c:pt>
                <c:pt idx="30">
                  <c:v>-27</c:v>
                </c:pt>
                <c:pt idx="31">
                  <c:v>-120</c:v>
                </c:pt>
                <c:pt idx="32">
                  <c:v>-276</c:v>
                </c:pt>
                <c:pt idx="33">
                  <c:v>-304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B-48B2-A65F-F8F79C027E5D}"/>
            </c:ext>
          </c:extLst>
        </c:ser>
        <c:ser>
          <c:idx val="1"/>
          <c:order val="1"/>
          <c:tx>
            <c:strRef>
              <c:f>Kuviot!$B$38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Kuviot!$C$38:$AJ$38</c:f>
              <c:numCache>
                <c:formatCode>#,##0</c:formatCode>
                <c:ptCount val="34"/>
                <c:pt idx="0">
                  <c:v>155</c:v>
                </c:pt>
                <c:pt idx="1">
                  <c:v>488</c:v>
                </c:pt>
                <c:pt idx="2">
                  <c:v>306</c:v>
                </c:pt>
                <c:pt idx="3">
                  <c:v>311</c:v>
                </c:pt>
                <c:pt idx="4">
                  <c:v>179</c:v>
                </c:pt>
                <c:pt idx="5">
                  <c:v>214</c:v>
                </c:pt>
                <c:pt idx="6">
                  <c:v>14</c:v>
                </c:pt>
                <c:pt idx="7">
                  <c:v>27</c:v>
                </c:pt>
                <c:pt idx="8">
                  <c:v>-232</c:v>
                </c:pt>
                <c:pt idx="9">
                  <c:v>-83</c:v>
                </c:pt>
                <c:pt idx="10">
                  <c:v>-270</c:v>
                </c:pt>
                <c:pt idx="11">
                  <c:v>216</c:v>
                </c:pt>
                <c:pt idx="12">
                  <c:v>125</c:v>
                </c:pt>
                <c:pt idx="13">
                  <c:v>110</c:v>
                </c:pt>
                <c:pt idx="14">
                  <c:v>11</c:v>
                </c:pt>
                <c:pt idx="15">
                  <c:v>-49</c:v>
                </c:pt>
                <c:pt idx="16">
                  <c:v>-15</c:v>
                </c:pt>
                <c:pt idx="17">
                  <c:v>202</c:v>
                </c:pt>
                <c:pt idx="18">
                  <c:v>333</c:v>
                </c:pt>
                <c:pt idx="19">
                  <c:v>369</c:v>
                </c:pt>
                <c:pt idx="20">
                  <c:v>361</c:v>
                </c:pt>
                <c:pt idx="21">
                  <c:v>433</c:v>
                </c:pt>
                <c:pt idx="22">
                  <c:v>976</c:v>
                </c:pt>
                <c:pt idx="23">
                  <c:v>923</c:v>
                </c:pt>
                <c:pt idx="24">
                  <c:v>987</c:v>
                </c:pt>
                <c:pt idx="25">
                  <c:v>760</c:v>
                </c:pt>
                <c:pt idx="26">
                  <c:v>821</c:v>
                </c:pt>
                <c:pt idx="27">
                  <c:v>527</c:v>
                </c:pt>
                <c:pt idx="28">
                  <c:v>548</c:v>
                </c:pt>
                <c:pt idx="29">
                  <c:v>762</c:v>
                </c:pt>
                <c:pt idx="30">
                  <c:v>965</c:v>
                </c:pt>
                <c:pt idx="31">
                  <c:v>1463</c:v>
                </c:pt>
                <c:pt idx="32">
                  <c:v>1339</c:v>
                </c:pt>
                <c:pt idx="33">
                  <c:v>1737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B-48B2-A65F-F8F79C027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Kuviot!$B$39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Kuviot!$C$39:$AJ$39</c:f>
              <c:numCache>
                <c:formatCode>#,##0</c:formatCode>
                <c:ptCount val="34"/>
                <c:pt idx="0">
                  <c:v>557</c:v>
                </c:pt>
                <c:pt idx="1">
                  <c:v>944</c:v>
                </c:pt>
                <c:pt idx="2">
                  <c:v>826</c:v>
                </c:pt>
                <c:pt idx="3">
                  <c:v>587</c:v>
                </c:pt>
                <c:pt idx="4">
                  <c:v>622</c:v>
                </c:pt>
                <c:pt idx="5">
                  <c:v>545</c:v>
                </c:pt>
                <c:pt idx="6">
                  <c:v>293</c:v>
                </c:pt>
                <c:pt idx="7">
                  <c:v>362</c:v>
                </c:pt>
                <c:pt idx="8">
                  <c:v>61</c:v>
                </c:pt>
                <c:pt idx="9">
                  <c:v>61</c:v>
                </c:pt>
                <c:pt idx="10">
                  <c:v>-86</c:v>
                </c:pt>
                <c:pt idx="11">
                  <c:v>448</c:v>
                </c:pt>
                <c:pt idx="12">
                  <c:v>201</c:v>
                </c:pt>
                <c:pt idx="13">
                  <c:v>310</c:v>
                </c:pt>
                <c:pt idx="14">
                  <c:v>176</c:v>
                </c:pt>
                <c:pt idx="15">
                  <c:v>183</c:v>
                </c:pt>
                <c:pt idx="16">
                  <c:v>209</c:v>
                </c:pt>
                <c:pt idx="17">
                  <c:v>296</c:v>
                </c:pt>
                <c:pt idx="18">
                  <c:v>505</c:v>
                </c:pt>
                <c:pt idx="19">
                  <c:v>581</c:v>
                </c:pt>
                <c:pt idx="20">
                  <c:v>537</c:v>
                </c:pt>
                <c:pt idx="21">
                  <c:v>583</c:v>
                </c:pt>
                <c:pt idx="22">
                  <c:v>1136</c:v>
                </c:pt>
                <c:pt idx="23">
                  <c:v>1053</c:v>
                </c:pt>
                <c:pt idx="24">
                  <c:v>1063</c:v>
                </c:pt>
                <c:pt idx="25">
                  <c:v>750</c:v>
                </c:pt>
                <c:pt idx="26">
                  <c:v>819</c:v>
                </c:pt>
                <c:pt idx="27">
                  <c:v>469</c:v>
                </c:pt>
                <c:pt idx="28">
                  <c:v>455</c:v>
                </c:pt>
                <c:pt idx="29">
                  <c:v>618</c:v>
                </c:pt>
                <c:pt idx="30">
                  <c:v>928</c:v>
                </c:pt>
                <c:pt idx="31">
                  <c:v>1333</c:v>
                </c:pt>
                <c:pt idx="32">
                  <c:v>1051</c:v>
                </c:pt>
                <c:pt idx="33">
                  <c:v>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77B-48B2-A65F-F8F79C027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Kuviot!$AL$9</c:f>
          <c:strCache>
            <c:ptCount val="1"/>
            <c:pt idx="0">
              <c:v>Lapinlahden väestönmuutokset osatekijöittäin v. 1990–2023 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Kuviot!$B$22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Kuviot!$C$22:$AJ$22</c:f>
              <c:numCache>
                <c:formatCode>#,##0</c:formatCode>
                <c:ptCount val="34"/>
                <c:pt idx="0">
                  <c:v>-23</c:v>
                </c:pt>
                <c:pt idx="1">
                  <c:v>20</c:v>
                </c:pt>
                <c:pt idx="2">
                  <c:v>1</c:v>
                </c:pt>
                <c:pt idx="3">
                  <c:v>-11</c:v>
                </c:pt>
                <c:pt idx="4">
                  <c:v>-14</c:v>
                </c:pt>
                <c:pt idx="5">
                  <c:v>-45</c:v>
                </c:pt>
                <c:pt idx="6">
                  <c:v>-69</c:v>
                </c:pt>
                <c:pt idx="7">
                  <c:v>-42</c:v>
                </c:pt>
                <c:pt idx="8">
                  <c:v>-34</c:v>
                </c:pt>
                <c:pt idx="9">
                  <c:v>-46</c:v>
                </c:pt>
                <c:pt idx="10">
                  <c:v>12</c:v>
                </c:pt>
                <c:pt idx="11">
                  <c:v>-15</c:v>
                </c:pt>
                <c:pt idx="12">
                  <c:v>-61</c:v>
                </c:pt>
                <c:pt idx="13">
                  <c:v>-70</c:v>
                </c:pt>
                <c:pt idx="14">
                  <c:v>-29</c:v>
                </c:pt>
                <c:pt idx="15">
                  <c:v>-22</c:v>
                </c:pt>
                <c:pt idx="16">
                  <c:v>-29</c:v>
                </c:pt>
                <c:pt idx="17">
                  <c:v>-65</c:v>
                </c:pt>
                <c:pt idx="18">
                  <c:v>-24</c:v>
                </c:pt>
                <c:pt idx="19">
                  <c:v>-20</c:v>
                </c:pt>
                <c:pt idx="20">
                  <c:v>-40</c:v>
                </c:pt>
                <c:pt idx="21">
                  <c:v>-29</c:v>
                </c:pt>
                <c:pt idx="22">
                  <c:v>-30</c:v>
                </c:pt>
                <c:pt idx="23">
                  <c:v>-74</c:v>
                </c:pt>
                <c:pt idx="24">
                  <c:v>-48</c:v>
                </c:pt>
                <c:pt idx="25">
                  <c:v>-57</c:v>
                </c:pt>
                <c:pt idx="26">
                  <c:v>-88</c:v>
                </c:pt>
                <c:pt idx="27">
                  <c:v>-79</c:v>
                </c:pt>
                <c:pt idx="28">
                  <c:v>-73</c:v>
                </c:pt>
                <c:pt idx="29">
                  <c:v>-79</c:v>
                </c:pt>
                <c:pt idx="30">
                  <c:v>-90</c:v>
                </c:pt>
                <c:pt idx="31">
                  <c:v>-74</c:v>
                </c:pt>
                <c:pt idx="32">
                  <c:v>-109</c:v>
                </c:pt>
                <c:pt idx="33">
                  <c:v>-115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49-45D2-8EF3-C74B81EBAC43}"/>
            </c:ext>
          </c:extLst>
        </c:ser>
        <c:ser>
          <c:idx val="1"/>
          <c:order val="1"/>
          <c:tx>
            <c:strRef>
              <c:f>Kuviot!$B$23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Kuviot!$C$23:$AJ$23</c:f>
              <c:numCache>
                <c:formatCode>#,##0</c:formatCode>
                <c:ptCount val="34"/>
                <c:pt idx="0">
                  <c:v>23</c:v>
                </c:pt>
                <c:pt idx="1">
                  <c:v>42</c:v>
                </c:pt>
                <c:pt idx="2">
                  <c:v>13</c:v>
                </c:pt>
                <c:pt idx="3">
                  <c:v>-9</c:v>
                </c:pt>
                <c:pt idx="4">
                  <c:v>-74</c:v>
                </c:pt>
                <c:pt idx="5">
                  <c:v>22</c:v>
                </c:pt>
                <c:pt idx="6">
                  <c:v>-26</c:v>
                </c:pt>
                <c:pt idx="7">
                  <c:v>-55</c:v>
                </c:pt>
                <c:pt idx="8">
                  <c:v>-61</c:v>
                </c:pt>
                <c:pt idx="9">
                  <c:v>-34</c:v>
                </c:pt>
                <c:pt idx="10">
                  <c:v>-77</c:v>
                </c:pt>
                <c:pt idx="11">
                  <c:v>-120</c:v>
                </c:pt>
                <c:pt idx="12">
                  <c:v>-92</c:v>
                </c:pt>
                <c:pt idx="13">
                  <c:v>15</c:v>
                </c:pt>
                <c:pt idx="14">
                  <c:v>-39</c:v>
                </c:pt>
                <c:pt idx="15">
                  <c:v>-81</c:v>
                </c:pt>
                <c:pt idx="16">
                  <c:v>65</c:v>
                </c:pt>
                <c:pt idx="17">
                  <c:v>-11</c:v>
                </c:pt>
                <c:pt idx="18">
                  <c:v>27</c:v>
                </c:pt>
                <c:pt idx="19">
                  <c:v>-54</c:v>
                </c:pt>
                <c:pt idx="20">
                  <c:v>-21</c:v>
                </c:pt>
                <c:pt idx="21">
                  <c:v>5</c:v>
                </c:pt>
                <c:pt idx="22">
                  <c:v>-69</c:v>
                </c:pt>
                <c:pt idx="23">
                  <c:v>-37</c:v>
                </c:pt>
                <c:pt idx="24">
                  <c:v>-35</c:v>
                </c:pt>
                <c:pt idx="25">
                  <c:v>-50</c:v>
                </c:pt>
                <c:pt idx="26">
                  <c:v>-10</c:v>
                </c:pt>
                <c:pt idx="27">
                  <c:v>-98</c:v>
                </c:pt>
                <c:pt idx="28">
                  <c:v>0</c:v>
                </c:pt>
                <c:pt idx="29">
                  <c:v>-55</c:v>
                </c:pt>
                <c:pt idx="30">
                  <c:v>-36</c:v>
                </c:pt>
                <c:pt idx="31">
                  <c:v>-36</c:v>
                </c:pt>
                <c:pt idx="32">
                  <c:v>-45</c:v>
                </c:pt>
                <c:pt idx="3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49-45D2-8EF3-C74B81EBA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Kuviot!$B$24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Kuviot!$C$24:$AJ$24</c:f>
              <c:numCache>
                <c:formatCode>#,##0</c:formatCode>
                <c:ptCount val="34"/>
                <c:pt idx="0">
                  <c:v>8</c:v>
                </c:pt>
                <c:pt idx="1">
                  <c:v>68</c:v>
                </c:pt>
                <c:pt idx="2">
                  <c:v>16</c:v>
                </c:pt>
                <c:pt idx="3">
                  <c:v>-18</c:v>
                </c:pt>
                <c:pt idx="4">
                  <c:v>-94</c:v>
                </c:pt>
                <c:pt idx="5">
                  <c:v>-30</c:v>
                </c:pt>
                <c:pt idx="6">
                  <c:v>-95</c:v>
                </c:pt>
                <c:pt idx="7">
                  <c:v>-98</c:v>
                </c:pt>
                <c:pt idx="8">
                  <c:v>-96</c:v>
                </c:pt>
                <c:pt idx="9">
                  <c:v>-69</c:v>
                </c:pt>
                <c:pt idx="10">
                  <c:v>-71</c:v>
                </c:pt>
                <c:pt idx="11">
                  <c:v>-129</c:v>
                </c:pt>
                <c:pt idx="12">
                  <c:v>-149</c:v>
                </c:pt>
                <c:pt idx="13">
                  <c:v>-56</c:v>
                </c:pt>
                <c:pt idx="14">
                  <c:v>-65</c:v>
                </c:pt>
                <c:pt idx="15">
                  <c:v>-102</c:v>
                </c:pt>
                <c:pt idx="16">
                  <c:v>37</c:v>
                </c:pt>
                <c:pt idx="17">
                  <c:v>-76</c:v>
                </c:pt>
                <c:pt idx="18">
                  <c:v>13</c:v>
                </c:pt>
                <c:pt idx="19">
                  <c:v>-78</c:v>
                </c:pt>
                <c:pt idx="20">
                  <c:v>-65</c:v>
                </c:pt>
                <c:pt idx="21">
                  <c:v>-26</c:v>
                </c:pt>
                <c:pt idx="22">
                  <c:v>-97</c:v>
                </c:pt>
                <c:pt idx="23">
                  <c:v>-113</c:v>
                </c:pt>
                <c:pt idx="24">
                  <c:v>-83</c:v>
                </c:pt>
                <c:pt idx="25">
                  <c:v>-111</c:v>
                </c:pt>
                <c:pt idx="26">
                  <c:v>-100</c:v>
                </c:pt>
                <c:pt idx="27">
                  <c:v>-190</c:v>
                </c:pt>
                <c:pt idx="28">
                  <c:v>-75</c:v>
                </c:pt>
                <c:pt idx="29">
                  <c:v>-132</c:v>
                </c:pt>
                <c:pt idx="30">
                  <c:v>-127</c:v>
                </c:pt>
                <c:pt idx="31">
                  <c:v>-111</c:v>
                </c:pt>
                <c:pt idx="32">
                  <c:v>-148</c:v>
                </c:pt>
                <c:pt idx="33">
                  <c:v>-124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49-45D2-8EF3-C74B81EBA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48092152628E-2"/>
              <c:y val="2.919503172339679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Kuviot!$AL$22</c:f>
          <c:strCache>
            <c:ptCount val="1"/>
            <c:pt idx="0">
              <c:v>Leppävirran väestönmuutokset osatekijöittäin v. 1990–2023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7.148200427430372E-2"/>
          <c:y val="9.7349081364829393E-2"/>
          <c:w val="0.91267926282432854"/>
          <c:h val="0.778429536859073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Kuviot!$B$61</c:f>
              <c:strCache>
                <c:ptCount val="1"/>
                <c:pt idx="0">
                  <c:v>Luonnollinen väestönlisäys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Kuviot!$C$61:$AJ$61</c:f>
              <c:numCache>
                <c:formatCode>#,##0</c:formatCode>
                <c:ptCount val="34"/>
                <c:pt idx="0">
                  <c:v>11</c:v>
                </c:pt>
                <c:pt idx="1">
                  <c:v>21</c:v>
                </c:pt>
                <c:pt idx="2">
                  <c:v>29</c:v>
                </c:pt>
                <c:pt idx="3">
                  <c:v>-26</c:v>
                </c:pt>
                <c:pt idx="4">
                  <c:v>-3</c:v>
                </c:pt>
                <c:pt idx="5">
                  <c:v>-6</c:v>
                </c:pt>
                <c:pt idx="6">
                  <c:v>-4</c:v>
                </c:pt>
                <c:pt idx="7">
                  <c:v>-20</c:v>
                </c:pt>
                <c:pt idx="8">
                  <c:v>-44</c:v>
                </c:pt>
                <c:pt idx="9">
                  <c:v>-43</c:v>
                </c:pt>
                <c:pt idx="10">
                  <c:v>-23</c:v>
                </c:pt>
                <c:pt idx="11">
                  <c:v>-52</c:v>
                </c:pt>
                <c:pt idx="12">
                  <c:v>-24</c:v>
                </c:pt>
                <c:pt idx="13">
                  <c:v>-26</c:v>
                </c:pt>
                <c:pt idx="14">
                  <c:v>-40</c:v>
                </c:pt>
                <c:pt idx="15">
                  <c:v>-48</c:v>
                </c:pt>
                <c:pt idx="16">
                  <c:v>-41</c:v>
                </c:pt>
                <c:pt idx="17">
                  <c:v>-40</c:v>
                </c:pt>
                <c:pt idx="18">
                  <c:v>-39</c:v>
                </c:pt>
                <c:pt idx="19">
                  <c:v>-44</c:v>
                </c:pt>
                <c:pt idx="20">
                  <c:v>-29</c:v>
                </c:pt>
                <c:pt idx="21">
                  <c:v>-78</c:v>
                </c:pt>
                <c:pt idx="22">
                  <c:v>-45</c:v>
                </c:pt>
                <c:pt idx="23">
                  <c:v>-54</c:v>
                </c:pt>
                <c:pt idx="24">
                  <c:v>-67</c:v>
                </c:pt>
                <c:pt idx="25">
                  <c:v>-50</c:v>
                </c:pt>
                <c:pt idx="26">
                  <c:v>-56</c:v>
                </c:pt>
                <c:pt idx="27">
                  <c:v>-74</c:v>
                </c:pt>
                <c:pt idx="28">
                  <c:v>-56</c:v>
                </c:pt>
                <c:pt idx="29">
                  <c:v>-81</c:v>
                </c:pt>
                <c:pt idx="30">
                  <c:v>-67</c:v>
                </c:pt>
                <c:pt idx="31">
                  <c:v>-89</c:v>
                </c:pt>
                <c:pt idx="32">
                  <c:v>-95</c:v>
                </c:pt>
                <c:pt idx="33">
                  <c:v>-75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1-431E-9267-724296C84EB5}"/>
            </c:ext>
          </c:extLst>
        </c:ser>
        <c:ser>
          <c:idx val="1"/>
          <c:order val="1"/>
          <c:tx>
            <c:strRef>
              <c:f>Kuviot!$B$62</c:f>
              <c:strCache>
                <c:ptCount val="1"/>
                <c:pt idx="0">
                  <c:v>Kokonaisnettomuutto</c:v>
                </c:pt>
              </c:strCache>
            </c:strRef>
          </c:tx>
          <c:spPr>
            <a:solidFill>
              <a:srgbClr val="FFD128"/>
            </a:solidFill>
            <a:ln>
              <a:noFill/>
            </a:ln>
            <a:effectLst/>
          </c:spPr>
          <c:invertIfNegative val="0"/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Kuviot!$C$62:$AJ$62</c:f>
              <c:numCache>
                <c:formatCode>#,##0</c:formatCode>
                <c:ptCount val="34"/>
                <c:pt idx="0">
                  <c:v>24</c:v>
                </c:pt>
                <c:pt idx="1">
                  <c:v>-23</c:v>
                </c:pt>
                <c:pt idx="2">
                  <c:v>41</c:v>
                </c:pt>
                <c:pt idx="3">
                  <c:v>2</c:v>
                </c:pt>
                <c:pt idx="4">
                  <c:v>-95</c:v>
                </c:pt>
                <c:pt idx="5">
                  <c:v>-39</c:v>
                </c:pt>
                <c:pt idx="6">
                  <c:v>-74</c:v>
                </c:pt>
                <c:pt idx="7">
                  <c:v>-66</c:v>
                </c:pt>
                <c:pt idx="8">
                  <c:v>-100</c:v>
                </c:pt>
                <c:pt idx="9">
                  <c:v>-35</c:v>
                </c:pt>
                <c:pt idx="10">
                  <c:v>-88</c:v>
                </c:pt>
                <c:pt idx="11">
                  <c:v>40</c:v>
                </c:pt>
                <c:pt idx="12">
                  <c:v>-5</c:v>
                </c:pt>
                <c:pt idx="13">
                  <c:v>24</c:v>
                </c:pt>
                <c:pt idx="14">
                  <c:v>-23</c:v>
                </c:pt>
                <c:pt idx="15">
                  <c:v>44</c:v>
                </c:pt>
                <c:pt idx="16">
                  <c:v>-3</c:v>
                </c:pt>
                <c:pt idx="17">
                  <c:v>2</c:v>
                </c:pt>
                <c:pt idx="18">
                  <c:v>-89</c:v>
                </c:pt>
                <c:pt idx="19">
                  <c:v>-82</c:v>
                </c:pt>
                <c:pt idx="20">
                  <c:v>-48</c:v>
                </c:pt>
                <c:pt idx="21">
                  <c:v>-70</c:v>
                </c:pt>
                <c:pt idx="22">
                  <c:v>-83</c:v>
                </c:pt>
                <c:pt idx="23">
                  <c:v>-50</c:v>
                </c:pt>
                <c:pt idx="24">
                  <c:v>-87</c:v>
                </c:pt>
                <c:pt idx="25">
                  <c:v>-12</c:v>
                </c:pt>
                <c:pt idx="26">
                  <c:v>-28</c:v>
                </c:pt>
                <c:pt idx="27">
                  <c:v>-9</c:v>
                </c:pt>
                <c:pt idx="28">
                  <c:v>-75</c:v>
                </c:pt>
                <c:pt idx="29">
                  <c:v>-117</c:v>
                </c:pt>
                <c:pt idx="30">
                  <c:v>15</c:v>
                </c:pt>
                <c:pt idx="31">
                  <c:v>-35</c:v>
                </c:pt>
                <c:pt idx="32">
                  <c:v>-10</c:v>
                </c:pt>
                <c:pt idx="33">
                  <c:v>-49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1-431E-9267-724296C84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2731016"/>
        <c:axId val="832731344"/>
      </c:barChart>
      <c:lineChart>
        <c:grouping val="standard"/>
        <c:varyColors val="0"/>
        <c:ser>
          <c:idx val="2"/>
          <c:order val="2"/>
          <c:tx>
            <c:strRef>
              <c:f>Kuviot!$B$63</c:f>
              <c:strCache>
                <c:ptCount val="1"/>
                <c:pt idx="0">
                  <c:v>Kokonaismuutos</c:v>
                </c:pt>
              </c:strCache>
            </c:strRef>
          </c:tx>
          <c:spPr>
            <a:ln w="349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Kuviot!$C$3:$AJ$3</c:f>
              <c:numCache>
                <c:formatCode>General</c:formatCode>
                <c:ptCount val="3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</c:numCache>
            </c:numRef>
          </c:cat>
          <c:val>
            <c:numRef>
              <c:f>Kuviot!$C$63:$AJ$63</c:f>
              <c:numCache>
                <c:formatCode>#,##0</c:formatCode>
                <c:ptCount val="34"/>
                <c:pt idx="0">
                  <c:v>22</c:v>
                </c:pt>
                <c:pt idx="1">
                  <c:v>8</c:v>
                </c:pt>
                <c:pt idx="2">
                  <c:v>64</c:v>
                </c:pt>
                <c:pt idx="3">
                  <c:v>-11</c:v>
                </c:pt>
                <c:pt idx="4">
                  <c:v>-82</c:v>
                </c:pt>
                <c:pt idx="5">
                  <c:v>-57</c:v>
                </c:pt>
                <c:pt idx="6">
                  <c:v>-84</c:v>
                </c:pt>
                <c:pt idx="7">
                  <c:v>-79</c:v>
                </c:pt>
                <c:pt idx="8">
                  <c:v>-144</c:v>
                </c:pt>
                <c:pt idx="9">
                  <c:v>-77</c:v>
                </c:pt>
                <c:pt idx="10">
                  <c:v>-123</c:v>
                </c:pt>
                <c:pt idx="11">
                  <c:v>-12</c:v>
                </c:pt>
                <c:pt idx="12">
                  <c:v>-29</c:v>
                </c:pt>
                <c:pt idx="13">
                  <c:v>-6</c:v>
                </c:pt>
                <c:pt idx="14">
                  <c:v>-68</c:v>
                </c:pt>
                <c:pt idx="15">
                  <c:v>-3</c:v>
                </c:pt>
                <c:pt idx="16">
                  <c:v>-46</c:v>
                </c:pt>
                <c:pt idx="17">
                  <c:v>-36</c:v>
                </c:pt>
                <c:pt idx="18">
                  <c:v>-125</c:v>
                </c:pt>
                <c:pt idx="19">
                  <c:v>-127</c:v>
                </c:pt>
                <c:pt idx="20">
                  <c:v>-77</c:v>
                </c:pt>
                <c:pt idx="21">
                  <c:v>-151</c:v>
                </c:pt>
                <c:pt idx="22">
                  <c:v>-131</c:v>
                </c:pt>
                <c:pt idx="23">
                  <c:v>-104</c:v>
                </c:pt>
                <c:pt idx="24">
                  <c:v>-155</c:v>
                </c:pt>
                <c:pt idx="25">
                  <c:v>-62</c:v>
                </c:pt>
                <c:pt idx="26">
                  <c:v>-88</c:v>
                </c:pt>
                <c:pt idx="27">
                  <c:v>-83</c:v>
                </c:pt>
                <c:pt idx="28">
                  <c:v>-132</c:v>
                </c:pt>
                <c:pt idx="29">
                  <c:v>-196</c:v>
                </c:pt>
                <c:pt idx="30">
                  <c:v>-52</c:v>
                </c:pt>
                <c:pt idx="31">
                  <c:v>-122</c:v>
                </c:pt>
                <c:pt idx="32">
                  <c:v>-103</c:v>
                </c:pt>
                <c:pt idx="33">
                  <c:v>-128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11-431E-9267-724296C84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2731016"/>
        <c:axId val="832731344"/>
      </c:lineChart>
      <c:catAx>
        <c:axId val="8327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344"/>
        <c:crosses val="autoZero"/>
        <c:auto val="1"/>
        <c:lblAlgn val="ctr"/>
        <c:lblOffset val="100"/>
        <c:noMultiLvlLbl val="0"/>
      </c:catAx>
      <c:valAx>
        <c:axId val="83273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>
                    <a:solidFill>
                      <a:sysClr val="windowText" lastClr="000000"/>
                    </a:solidFill>
                  </a:rPr>
                  <a:t>Henkilöä</a:t>
                </a:r>
              </a:p>
            </c:rich>
          </c:tx>
          <c:layout>
            <c:manualLayout>
              <c:xMode val="edge"/>
              <c:yMode val="edge"/>
              <c:x val="1.4398863636363637E-2"/>
              <c:y val="2.919506172839506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2731016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9126325757575757"/>
          <c:y val="0.12838930041152266"/>
          <c:w val="0.64989659090909091"/>
          <c:h val="4.7253703703703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9050" cap="flat" cmpd="sng" algn="ctr">
      <a:solidFill>
        <a:srgbClr val="000000">
          <a:alpha val="60000"/>
        </a:srgb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0.95472</cdr:y>
    </cdr:from>
    <cdr:to>
      <cdr:x>0.23434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350C73FD-9EA2-673C-F143-5CE1E15F6F91}"/>
            </a:ext>
          </a:extLst>
        </cdr:cNvPr>
        <cdr:cNvSpPr txBox="1"/>
      </cdr:nvSpPr>
      <cdr:spPr>
        <a:xfrm xmlns:a="http://schemas.openxmlformats.org/drawingml/2006/main">
          <a:off x="0" y="4619625"/>
          <a:ext cx="2066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/>
            <a:t>Lähde: Tilastokeskus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28.5.2024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28.5.2024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28.5.2024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28.5.2024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28.5.2024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28.5.2024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28.5.2024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28.5.2024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28.5.2024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28.5.2024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28.5.2024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28.5.2024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28.5.2024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28.5.2024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  <a:noFill/>
        </p:spPr>
        <p:txBody>
          <a:bodyPr/>
          <a:lstStyle/>
          <a:p>
            <a:r>
              <a:rPr lang="fi-FI" dirty="0">
                <a:solidFill>
                  <a:srgbClr val="FFCC11"/>
                </a:solidFill>
              </a:rPr>
              <a:t>Pohjois-Savon kuntien väestönmuutokset osatekijöittäin v. 1990–2023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901E94D-3D54-7A4E-96F9-3DFDFFC60130}"/>
              </a:ext>
            </a:extLst>
          </p:cNvPr>
          <p:cNvSpPr txBox="1"/>
          <p:nvPr/>
        </p:nvSpPr>
        <p:spPr>
          <a:xfrm>
            <a:off x="339888" y="6380855"/>
            <a:ext cx="5534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Tilastokeskus</a:t>
            </a:r>
          </a:p>
        </p:txBody>
      </p:sp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Leppävirran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5345D8F2-BDCD-D9AA-A618-6522532FA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99869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2C4F009B-DDEE-4AAB-BA5B-E0A10D391D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000325"/>
              </p:ext>
            </p:extLst>
          </p:nvPr>
        </p:nvGraphicFramePr>
        <p:xfrm>
          <a:off x="448456" y="1438616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1781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Pielaveden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0FC40358-71AA-622C-D39A-9C518086F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746784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A6A05D2C-E1CC-4C47-9EC5-2B7414A4CF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1540646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190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Rautalammin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2236CA3-2967-18A4-306C-1F73EA48D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06199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E803A66-45BB-4E48-8859-3C87BFDFA6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412288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3563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Rautavaaran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69521451-4C89-59AE-02CA-CFC194877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162942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23F5B97-4CEC-4358-ABE2-66F619FE6E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683749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345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Siilinjärven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A602DD9-5ED6-A450-7DF6-D33FED6C7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036212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48FF3130-E669-410D-9DF8-DD74B01BA7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642258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7535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Sonkajärven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7CD75E0-0ABA-E621-6F93-946A96EFC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68458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69CD4D4A-F23E-4605-A6E2-89CC092229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663331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370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Suonenjoen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6559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B5DA5F1A-5977-4FA3-5838-D3C3DDA50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08488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8A1BF05C-F0DC-405E-939D-A181B027F8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421924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3396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Tervon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0A506B3D-E15C-AC0F-D03A-56DCB6179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30062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4B8E7CE4-26AE-4A09-BE8F-03F48614DA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915272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1291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Tuusniemen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9F807FA-F0AA-9C5F-A25C-709EE45B6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674209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3EA3515-F3AC-42E2-9C5F-C91D89D81B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468177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3651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Varkauden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8BCC4AA3-B7B0-8845-2A32-B9EF97B22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89646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9271BF92-7C9A-4C73-A9F4-E6402BA4FD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326818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560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Pohjois-Savon väestönmuutokset osatekijöittäin</a:t>
            </a: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2C988CAF-D48D-BE48-F6DD-739A47581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61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-1 066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-1 585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-1 632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-1 475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-1 553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-1 581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-1 754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-1 057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-1 245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-1 156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-1 411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1 288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-1 583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-1 501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08BA0E32-519C-4E04-9CF9-54FC016ED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4287286"/>
              </p:ext>
            </p:extLst>
          </p:nvPr>
        </p:nvGraphicFramePr>
        <p:xfrm>
          <a:off x="448456" y="1438615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2325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Vesannon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3C259058-FC6A-F81C-3C87-C6D226A22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115561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653601F3-1BAE-4D17-BD50-89B62C91DC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208844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1281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Vieremän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FDC2068-D233-B5A5-ED94-229615B7C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426006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4F28636B-4C32-4473-82D2-19A6999787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827159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4237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Kuopion seudun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F107603B-A194-A87F-5659-9EDBC07DC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004258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243D8147-358E-4885-B74D-AE4195E322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3832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870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Ylä-Savon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6AD8F46A-BA2D-D06C-E8CE-D76019506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49119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50FB88BF-DF86-4FCB-8484-B0CA8A14FC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769407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1901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Sisä-Savon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286B536-5AF1-A6E4-783A-02C21E786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37845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66A20B8-1242-4F5C-9D0E-1E4921D428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535933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0034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Koillis-Savon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CB4FCB8C-5B2F-883B-4393-3D30E4F39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97660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58B465FC-5731-4560-9EAF-66D5ACC58A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476015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1821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2800" dirty="0"/>
              <a:t>Varkauden seudun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763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E43B643-284F-D7E0-E3C7-D3DDD5A7A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88641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D010812A-47F0-4717-A9E2-EF47D0FF48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609553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0758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Koko maan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81346770-CCA5-82BB-C922-55D3ACAEF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441779"/>
              </p:ext>
            </p:extLst>
          </p:nvPr>
        </p:nvGraphicFramePr>
        <p:xfrm>
          <a:off x="8915400" y="246873"/>
          <a:ext cx="2910256" cy="636425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24 095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20 842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-3 401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-6 950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-9 025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-8 065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-18 268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34 363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-17 956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39 881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F3159CB0-63F7-DF48-CADF-2144F657A7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722138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004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Iisalmen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D52DFB6F-2951-4F7C-B44F-DE34600642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979509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82491D3C-5019-6625-5DFF-C4BAE729A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69670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1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Joroisten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9810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6B6E7274-1AE3-19D4-8A8C-6D707AC9A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524807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D69203E-6603-4D27-88A9-A2312EDA86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585861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724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Kaavin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0C7F7ED8-61BE-4190-8F15-6C278CF111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585451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A0267ACC-2C3E-A655-6DF6-37C232004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200103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1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Keiteleen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D5F49798-3B76-E994-6D6D-C86BD3C594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166338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D3F32301-B7B5-4141-B45A-8835CF2744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93734"/>
              </p:ext>
            </p:extLst>
          </p:nvPr>
        </p:nvGraphicFramePr>
        <p:xfrm>
          <a:off x="448456" y="1438616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17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Kiuruveden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F232CB45-B7E8-9D89-5383-E8E794C1A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80171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43961427-4575-4F52-AFBD-40B4E77E6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366433"/>
              </p:ext>
            </p:extLst>
          </p:nvPr>
        </p:nvGraphicFramePr>
        <p:xfrm>
          <a:off x="450000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1557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Kuopion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4233A3D4-D6ED-2EFB-B167-DA0C9D23D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224897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FF9BCC46-CF7C-4F68-A382-A328BC97EE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94261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600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56" y="365125"/>
            <a:ext cx="11288842" cy="1325563"/>
          </a:xfrm>
        </p:spPr>
        <p:txBody>
          <a:bodyPr>
            <a:normAutofit/>
          </a:bodyPr>
          <a:lstStyle/>
          <a:p>
            <a:r>
              <a:rPr lang="fi-FI" sz="3000" dirty="0"/>
              <a:t>Lapinlahden väestönmuutokset osatekijöittäin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8816"/>
            <a:ext cx="2316136" cy="409184"/>
          </a:xfrm>
          <a:prstGeom prst="rect">
            <a:avLst/>
          </a:prstGeom>
        </p:spPr>
      </p:pic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F6EB46C-CED7-5BE1-B749-A926EA03A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974198"/>
              </p:ext>
            </p:extLst>
          </p:nvPr>
        </p:nvGraphicFramePr>
        <p:xfrm>
          <a:off x="8915400" y="246873"/>
          <a:ext cx="2910256" cy="625664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65992">
                  <a:extLst>
                    <a:ext uri="{9D8B030D-6E8A-4147-A177-3AD203B41FA5}">
                      <a16:colId xmlns:a16="http://schemas.microsoft.com/office/drawing/2014/main" val="204353318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3385254942"/>
                    </a:ext>
                  </a:extLst>
                </a:gridCol>
                <a:gridCol w="826477">
                  <a:extLst>
                    <a:ext uri="{9D8B030D-6E8A-4147-A177-3AD203B41FA5}">
                      <a16:colId xmlns:a16="http://schemas.microsoft.com/office/drawing/2014/main" val="3524064468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1099555385"/>
                    </a:ext>
                  </a:extLst>
                </a:gridCol>
              </a:tblGrid>
              <a:tr h="3406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Vuosi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Luonnollinen 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väestönlisäys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nettomuutto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Kokonais-</a:t>
                      </a:r>
                      <a:br>
                        <a:rPr lang="fi-FI" sz="1000" u="none" strike="noStrike" dirty="0">
                          <a:effectLst/>
                        </a:rPr>
                      </a:br>
                      <a:r>
                        <a:rPr lang="fi-FI" sz="1000" u="none" strike="noStrike" dirty="0">
                          <a:effectLst/>
                        </a:rPr>
                        <a:t>muutos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extLst>
                  <a:ext uri="{0D108BD9-81ED-4DB2-BD59-A6C34878D82A}">
                    <a16:rowId xmlns:a16="http://schemas.microsoft.com/office/drawing/2014/main" val="322724864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1990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4508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20701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75708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1993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2723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08218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78929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288090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09970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51818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1999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706982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23696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03675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842895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46700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43466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5097247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02707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4280654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715405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2009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38758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0546416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2011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76073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2012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449773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2013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76444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2014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04599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2015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917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2016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3002519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2017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0818510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2018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245456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2019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5487511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2020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101471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2021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2593212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976648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72000" marR="72000" marT="10800" marB="10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237471"/>
                  </a:ext>
                </a:extLst>
              </a:tr>
            </a:tbl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3FAB7F5A-D6F2-4340-AB96-0FCA266BA0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501528"/>
              </p:ext>
            </p:extLst>
          </p:nvPr>
        </p:nvGraphicFramePr>
        <p:xfrm>
          <a:off x="448456" y="1440000"/>
          <a:ext cx="792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7248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730BBA5CA44FABC43D3B76C31DDA" ma:contentTypeVersion="18" ma:contentTypeDescription="Create a new document." ma:contentTypeScope="" ma:versionID="8dda6fa3554db9c8ef6f8f9f85b7a1c4">
  <xsd:schema xmlns:xsd="http://www.w3.org/2001/XMLSchema" xmlns:xs="http://www.w3.org/2001/XMLSchema" xmlns:p="http://schemas.microsoft.com/office/2006/metadata/properties" xmlns:ns2="20687e04-2b66-4153-a4a5-df37f3cb410c" xmlns:ns3="27da45db-5c56-40f0-812e-9e795a9ded2e" targetNamespace="http://schemas.microsoft.com/office/2006/metadata/properties" ma:root="true" ma:fieldsID="8777c207f62fd242bf1ba7a7d500c15e" ns2:_="" ns3:_="">
    <xsd:import namespace="20687e04-2b66-4153-a4a5-df37f3cb410c"/>
    <xsd:import namespace="27da45db-5c56-40f0-812e-9e795a9de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87e04-2b66-4153-a4a5-df37f3cb4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f3aec6-172b-4261-a579-1b9c93678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45db-5c56-40f0-812e-9e795a9de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9bfb88-a4b8-407b-b9ae-716c5ce0db20}" ma:internalName="TaxCatchAll" ma:showField="CatchAllData" ma:web="27da45db-5c56-40f0-812e-9e795a9de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687e04-2b66-4153-a4a5-df37f3cb410c">
      <Terms xmlns="http://schemas.microsoft.com/office/infopath/2007/PartnerControls"/>
    </lcf76f155ced4ddcb4097134ff3c332f>
    <TaxCatchAll xmlns="27da45db-5c56-40f0-812e-9e795a9ded2e" xsi:nil="true"/>
  </documentManagement>
</p:properties>
</file>

<file path=customXml/itemProps1.xml><?xml version="1.0" encoding="utf-8"?>
<ds:datastoreItem xmlns:ds="http://schemas.openxmlformats.org/officeDocument/2006/customXml" ds:itemID="{702D12AA-DF91-4704-BEB2-7B855E1D2710}"/>
</file>

<file path=customXml/itemProps2.xml><?xml version="1.0" encoding="utf-8"?>
<ds:datastoreItem xmlns:ds="http://schemas.openxmlformats.org/officeDocument/2006/customXml" ds:itemID="{F76AED73-A67E-4630-BFF6-BB94A564CC9F}"/>
</file>

<file path=customXml/itemProps3.xml><?xml version="1.0" encoding="utf-8"?>
<ds:datastoreItem xmlns:ds="http://schemas.openxmlformats.org/officeDocument/2006/customXml" ds:itemID="{2C7A0F5D-1538-497E-85E2-F1ADBFFDF4AE}"/>
</file>

<file path=docProps/app.xml><?xml version="1.0" encoding="utf-8"?>
<Properties xmlns="http://schemas.openxmlformats.org/officeDocument/2006/extended-properties" xmlns:vt="http://schemas.openxmlformats.org/officeDocument/2006/docPropsVTypes">
  <Template>PSL_esitys2022</Template>
  <TotalTime>0</TotalTime>
  <Words>6171</Words>
  <Application>Microsoft Office PowerPoint</Application>
  <PresentationFormat>Laajakuva</PresentationFormat>
  <Paragraphs>3720</Paragraphs>
  <Slides>27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27</vt:i4>
      </vt:variant>
    </vt:vector>
  </HeadingPairs>
  <TitlesOfParts>
    <vt:vector size="32" baseType="lpstr">
      <vt:lpstr>Arial</vt:lpstr>
      <vt:lpstr>Calibri</vt:lpstr>
      <vt:lpstr>Franklin Gothic Book</vt:lpstr>
      <vt:lpstr>Franklin Gothic Medium</vt:lpstr>
      <vt:lpstr>Office-teema</vt:lpstr>
      <vt:lpstr>Pohjois-Savon kuntien väestönmuutokset osatekijöittäin v. 1990–2023</vt:lpstr>
      <vt:lpstr>Pohjois-Savon väestönmuutokset osatekijöittäin</vt:lpstr>
      <vt:lpstr>Iisalmen väestönmuutokset osatekijöittäin</vt:lpstr>
      <vt:lpstr>Joroisten väestönmuutokset osatekijöittäin</vt:lpstr>
      <vt:lpstr>Kaavin väestönmuutokset osatekijöittäin</vt:lpstr>
      <vt:lpstr>Keiteleen väestönmuutokset osatekijöittäin</vt:lpstr>
      <vt:lpstr>Kiuruveden väestönmuutokset osatekijöittäin</vt:lpstr>
      <vt:lpstr>Kuopion väestönmuutokset osatekijöittäin</vt:lpstr>
      <vt:lpstr>Lapinlahden väestönmuutokset osatekijöittäin</vt:lpstr>
      <vt:lpstr>Leppävirran väestönmuutokset osatekijöittäin</vt:lpstr>
      <vt:lpstr>Pielaveden väestönmuutokset osatekijöittäin</vt:lpstr>
      <vt:lpstr>Rautalammin väestönmuutokset osatekijöittäin</vt:lpstr>
      <vt:lpstr>Rautavaaran väestönmuutokset osatekijöittäin</vt:lpstr>
      <vt:lpstr>Siilinjärven väestönmuutokset osatekijöittäin</vt:lpstr>
      <vt:lpstr>Sonkajärven väestönmuutokset osatekijöittäin</vt:lpstr>
      <vt:lpstr>Suonenjoen väestönmuutokset osatekijöittäin</vt:lpstr>
      <vt:lpstr>Tervon väestönmuutokset osatekijöittäin</vt:lpstr>
      <vt:lpstr>Tuusniemen väestönmuutokset osatekijöittäin</vt:lpstr>
      <vt:lpstr>Varkauden väestönmuutokset osatekijöittäin</vt:lpstr>
      <vt:lpstr>Vesannon väestönmuutokset osatekijöittäin</vt:lpstr>
      <vt:lpstr>Vieremän väestönmuutokset osatekijöittäin</vt:lpstr>
      <vt:lpstr>Kuopion seudun väestönmuutokset osatekijöittäin</vt:lpstr>
      <vt:lpstr>Ylä-Savon väestönmuutokset osatekijöittäin</vt:lpstr>
      <vt:lpstr>Sisä-Savon väestönmuutokset osatekijöittäin</vt:lpstr>
      <vt:lpstr>Koillis-Savon väestönmuutokset osatekijöittäin</vt:lpstr>
      <vt:lpstr>Varkauden seudun väestönmuutokset osatekijöittäin</vt:lpstr>
      <vt:lpstr>Koko maan väestönmuutokset osatekijöittäin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2024-05-28T12:01:39Z</dcterms:created>
  <dcterms:modified xsi:type="dcterms:W3CDTF">2024-05-28T12:01:44Z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0x01010042BA730BBA5CA44FABC43D3B76C31DDA</vt:lpwstr>
  </property>
</Properties>
</file>