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17.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18.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rawings/drawing19.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drawings/drawing20.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drawings/drawing21.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drawings/drawing22.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drawings/drawing23.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drawings/drawing24.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drawings/drawing25.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714" r:id="rId2"/>
  </p:sldMasterIdLst>
  <p:notesMasterIdLst>
    <p:notesMasterId r:id="rId44"/>
  </p:notesMasterIdLst>
  <p:sldIdLst>
    <p:sldId id="256" r:id="rId3"/>
    <p:sldId id="257" r:id="rId4"/>
    <p:sldId id="266" r:id="rId5"/>
    <p:sldId id="289" r:id="rId6"/>
    <p:sldId id="290" r:id="rId7"/>
    <p:sldId id="258" r:id="rId8"/>
    <p:sldId id="259" r:id="rId9"/>
    <p:sldId id="268" r:id="rId10"/>
    <p:sldId id="267" r:id="rId11"/>
    <p:sldId id="271" r:id="rId12"/>
    <p:sldId id="270" r:id="rId13"/>
    <p:sldId id="272" r:id="rId14"/>
    <p:sldId id="273" r:id="rId15"/>
    <p:sldId id="274" r:id="rId16"/>
    <p:sldId id="275" r:id="rId17"/>
    <p:sldId id="277" r:id="rId18"/>
    <p:sldId id="269" r:id="rId19"/>
    <p:sldId id="280" r:id="rId20"/>
    <p:sldId id="279" r:id="rId21"/>
    <p:sldId id="278" r:id="rId22"/>
    <p:sldId id="281" r:id="rId23"/>
    <p:sldId id="276" r:id="rId24"/>
    <p:sldId id="285" r:id="rId25"/>
    <p:sldId id="284" r:id="rId26"/>
    <p:sldId id="283" r:id="rId27"/>
    <p:sldId id="282" r:id="rId28"/>
    <p:sldId id="288" r:id="rId29"/>
    <p:sldId id="291" r:id="rId30"/>
    <p:sldId id="287" r:id="rId31"/>
    <p:sldId id="286" r:id="rId32"/>
    <p:sldId id="300" r:id="rId33"/>
    <p:sldId id="292" r:id="rId34"/>
    <p:sldId id="293" r:id="rId35"/>
    <p:sldId id="294" r:id="rId36"/>
    <p:sldId id="295" r:id="rId37"/>
    <p:sldId id="296" r:id="rId38"/>
    <p:sldId id="297" r:id="rId39"/>
    <p:sldId id="298" r:id="rId40"/>
    <p:sldId id="299" r:id="rId41"/>
    <p:sldId id="301" r:id="rId42"/>
    <p:sldId id="302" r:id="rId4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6D4"/>
    <a:srgbClr val="538FCC"/>
    <a:srgbClr val="F9DC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CB8AC-1FA5-4E10-9582-D4B4D3DE806E}" v="474" dt="2021-10-05T05:56:45.25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103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25.xml"/><Relationship Id="rId4"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Pohjois-Savon väestönkehitys 1975–2020 ja Tilastokeskuksen väestöennusteet</a:t>
            </a:r>
          </a:p>
        </c:rich>
      </c:tx>
      <c:layout>
        <c:manualLayout>
          <c:xMode val="edge"/>
          <c:yMode val="edge"/>
          <c:x val="0.16835524327591417"/>
          <c:y val="1.812602583315492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tiedot'!$A$100</c:f>
              <c:strCache>
                <c:ptCount val="1"/>
                <c:pt idx="0">
                  <c:v>Pohjois-Savo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FD6-48F8-B69D-140BA6246E1A}"/>
                </c:ext>
              </c:extLst>
            </c:dLbl>
            <c:dLbl>
              <c:idx val="1"/>
              <c:delete val="1"/>
              <c:extLst>
                <c:ext xmlns:c15="http://schemas.microsoft.com/office/drawing/2012/chart" uri="{CE6537A1-D6FC-4f65-9D91-7224C49458BB}"/>
                <c:ext xmlns:c16="http://schemas.microsoft.com/office/drawing/2014/chart" uri="{C3380CC4-5D6E-409C-BE32-E72D297353CC}">
                  <c16:uniqueId val="{00000001-9FD6-48F8-B69D-140BA6246E1A}"/>
                </c:ext>
              </c:extLst>
            </c:dLbl>
            <c:dLbl>
              <c:idx val="2"/>
              <c:delete val="1"/>
              <c:extLst>
                <c:ext xmlns:c15="http://schemas.microsoft.com/office/drawing/2012/chart" uri="{CE6537A1-D6FC-4f65-9D91-7224C49458BB}"/>
                <c:ext xmlns:c16="http://schemas.microsoft.com/office/drawing/2014/chart" uri="{C3380CC4-5D6E-409C-BE32-E72D297353CC}">
                  <c16:uniqueId val="{00000002-9FD6-48F8-B69D-140BA6246E1A}"/>
                </c:ext>
              </c:extLst>
            </c:dLbl>
            <c:dLbl>
              <c:idx val="3"/>
              <c:delete val="1"/>
              <c:extLst>
                <c:ext xmlns:c15="http://schemas.microsoft.com/office/drawing/2012/chart" uri="{CE6537A1-D6FC-4f65-9D91-7224C49458BB}"/>
                <c:ext xmlns:c16="http://schemas.microsoft.com/office/drawing/2014/chart" uri="{C3380CC4-5D6E-409C-BE32-E72D297353CC}">
                  <c16:uniqueId val="{00000003-9FD6-48F8-B69D-140BA6246E1A}"/>
                </c:ext>
              </c:extLst>
            </c:dLbl>
            <c:dLbl>
              <c:idx val="4"/>
              <c:delete val="1"/>
              <c:extLst>
                <c:ext xmlns:c15="http://schemas.microsoft.com/office/drawing/2012/chart" uri="{CE6537A1-D6FC-4f65-9D91-7224C49458BB}"/>
                <c:ext xmlns:c16="http://schemas.microsoft.com/office/drawing/2014/chart" uri="{C3380CC4-5D6E-409C-BE32-E72D297353CC}">
                  <c16:uniqueId val="{00000004-9FD6-48F8-B69D-140BA6246E1A}"/>
                </c:ext>
              </c:extLst>
            </c:dLbl>
            <c:dLbl>
              <c:idx val="5"/>
              <c:delete val="1"/>
              <c:extLst>
                <c:ext xmlns:c15="http://schemas.microsoft.com/office/drawing/2012/chart" uri="{CE6537A1-D6FC-4f65-9D91-7224C49458BB}"/>
                <c:ext xmlns:c16="http://schemas.microsoft.com/office/drawing/2014/chart" uri="{C3380CC4-5D6E-409C-BE32-E72D297353CC}">
                  <c16:uniqueId val="{00000005-9FD6-48F8-B69D-140BA6246E1A}"/>
                </c:ext>
              </c:extLst>
            </c:dLbl>
            <c:dLbl>
              <c:idx val="6"/>
              <c:delete val="1"/>
              <c:extLst>
                <c:ext xmlns:c15="http://schemas.microsoft.com/office/drawing/2012/chart" uri="{CE6537A1-D6FC-4f65-9D91-7224C49458BB}"/>
                <c:ext xmlns:c16="http://schemas.microsoft.com/office/drawing/2014/chart" uri="{C3380CC4-5D6E-409C-BE32-E72D297353CC}">
                  <c16:uniqueId val="{00000006-9FD6-48F8-B69D-140BA6246E1A}"/>
                </c:ext>
              </c:extLst>
            </c:dLbl>
            <c:dLbl>
              <c:idx val="7"/>
              <c:delete val="1"/>
              <c:extLst>
                <c:ext xmlns:c15="http://schemas.microsoft.com/office/drawing/2012/chart" uri="{CE6537A1-D6FC-4f65-9D91-7224C49458BB}"/>
                <c:ext xmlns:c16="http://schemas.microsoft.com/office/drawing/2014/chart" uri="{C3380CC4-5D6E-409C-BE32-E72D297353CC}">
                  <c16:uniqueId val="{00000007-9FD6-48F8-B69D-140BA6246E1A}"/>
                </c:ext>
              </c:extLst>
            </c:dLbl>
            <c:dLbl>
              <c:idx val="8"/>
              <c:delete val="1"/>
              <c:extLst>
                <c:ext xmlns:c15="http://schemas.microsoft.com/office/drawing/2012/chart" uri="{CE6537A1-D6FC-4f65-9D91-7224C49458BB}"/>
                <c:ext xmlns:c16="http://schemas.microsoft.com/office/drawing/2014/chart" uri="{C3380CC4-5D6E-409C-BE32-E72D297353CC}">
                  <c16:uniqueId val="{00000008-9FD6-48F8-B69D-140BA6246E1A}"/>
                </c:ext>
              </c:extLst>
            </c:dLbl>
            <c:dLbl>
              <c:idx val="9"/>
              <c:delete val="1"/>
              <c:extLst>
                <c:ext xmlns:c15="http://schemas.microsoft.com/office/drawing/2012/chart" uri="{CE6537A1-D6FC-4f65-9D91-7224C49458BB}"/>
                <c:ext xmlns:c16="http://schemas.microsoft.com/office/drawing/2014/chart" uri="{C3380CC4-5D6E-409C-BE32-E72D297353CC}">
                  <c16:uniqueId val="{00000009-9FD6-48F8-B69D-140BA6246E1A}"/>
                </c:ext>
              </c:extLst>
            </c:dLbl>
            <c:dLbl>
              <c:idx val="10"/>
              <c:delete val="1"/>
              <c:extLst>
                <c:ext xmlns:c15="http://schemas.microsoft.com/office/drawing/2012/chart" uri="{CE6537A1-D6FC-4f65-9D91-7224C49458BB}"/>
                <c:ext xmlns:c16="http://schemas.microsoft.com/office/drawing/2014/chart" uri="{C3380CC4-5D6E-409C-BE32-E72D297353CC}">
                  <c16:uniqueId val="{0000000A-9FD6-48F8-B69D-140BA6246E1A}"/>
                </c:ext>
              </c:extLst>
            </c:dLbl>
            <c:dLbl>
              <c:idx val="11"/>
              <c:delete val="1"/>
              <c:extLst>
                <c:ext xmlns:c15="http://schemas.microsoft.com/office/drawing/2012/chart" uri="{CE6537A1-D6FC-4f65-9D91-7224C49458BB}"/>
                <c:ext xmlns:c16="http://schemas.microsoft.com/office/drawing/2014/chart" uri="{C3380CC4-5D6E-409C-BE32-E72D297353CC}">
                  <c16:uniqueId val="{0000000B-9FD6-48F8-B69D-140BA6246E1A}"/>
                </c:ext>
              </c:extLst>
            </c:dLbl>
            <c:dLbl>
              <c:idx val="12"/>
              <c:delete val="1"/>
              <c:extLst>
                <c:ext xmlns:c15="http://schemas.microsoft.com/office/drawing/2012/chart" uri="{CE6537A1-D6FC-4f65-9D91-7224C49458BB}"/>
                <c:ext xmlns:c16="http://schemas.microsoft.com/office/drawing/2014/chart" uri="{C3380CC4-5D6E-409C-BE32-E72D297353CC}">
                  <c16:uniqueId val="{0000000C-9FD6-48F8-B69D-140BA6246E1A}"/>
                </c:ext>
              </c:extLst>
            </c:dLbl>
            <c:dLbl>
              <c:idx val="13"/>
              <c:delete val="1"/>
              <c:extLst>
                <c:ext xmlns:c15="http://schemas.microsoft.com/office/drawing/2012/chart" uri="{CE6537A1-D6FC-4f65-9D91-7224C49458BB}"/>
                <c:ext xmlns:c16="http://schemas.microsoft.com/office/drawing/2014/chart" uri="{C3380CC4-5D6E-409C-BE32-E72D297353CC}">
                  <c16:uniqueId val="{0000000D-9FD6-48F8-B69D-140BA6246E1A}"/>
                </c:ext>
              </c:extLst>
            </c:dLbl>
            <c:dLbl>
              <c:idx val="14"/>
              <c:delete val="1"/>
              <c:extLst>
                <c:ext xmlns:c15="http://schemas.microsoft.com/office/drawing/2012/chart" uri="{CE6537A1-D6FC-4f65-9D91-7224C49458BB}"/>
                <c:ext xmlns:c16="http://schemas.microsoft.com/office/drawing/2014/chart" uri="{C3380CC4-5D6E-409C-BE32-E72D297353CC}">
                  <c16:uniqueId val="{0000000E-9FD6-48F8-B69D-140BA6246E1A}"/>
                </c:ext>
              </c:extLst>
            </c:dLbl>
            <c:dLbl>
              <c:idx val="15"/>
              <c:delete val="1"/>
              <c:extLst>
                <c:ext xmlns:c15="http://schemas.microsoft.com/office/drawing/2012/chart" uri="{CE6537A1-D6FC-4f65-9D91-7224C49458BB}"/>
                <c:ext xmlns:c16="http://schemas.microsoft.com/office/drawing/2014/chart" uri="{C3380CC4-5D6E-409C-BE32-E72D297353CC}">
                  <c16:uniqueId val="{0000000F-9FD6-48F8-B69D-140BA6246E1A}"/>
                </c:ext>
              </c:extLst>
            </c:dLbl>
            <c:dLbl>
              <c:idx val="16"/>
              <c:delete val="1"/>
              <c:extLst>
                <c:ext xmlns:c15="http://schemas.microsoft.com/office/drawing/2012/chart" uri="{CE6537A1-D6FC-4f65-9D91-7224C49458BB}"/>
                <c:ext xmlns:c16="http://schemas.microsoft.com/office/drawing/2014/chart" uri="{C3380CC4-5D6E-409C-BE32-E72D297353CC}">
                  <c16:uniqueId val="{00000010-9FD6-48F8-B69D-140BA6246E1A}"/>
                </c:ext>
              </c:extLst>
            </c:dLbl>
            <c:dLbl>
              <c:idx val="17"/>
              <c:delete val="1"/>
              <c:extLst>
                <c:ext xmlns:c15="http://schemas.microsoft.com/office/drawing/2012/chart" uri="{CE6537A1-D6FC-4f65-9D91-7224C49458BB}"/>
                <c:ext xmlns:c16="http://schemas.microsoft.com/office/drawing/2014/chart" uri="{C3380CC4-5D6E-409C-BE32-E72D297353CC}">
                  <c16:uniqueId val="{00000011-9FD6-48F8-B69D-140BA6246E1A}"/>
                </c:ext>
              </c:extLst>
            </c:dLbl>
            <c:dLbl>
              <c:idx val="18"/>
              <c:delete val="1"/>
              <c:extLst>
                <c:ext xmlns:c15="http://schemas.microsoft.com/office/drawing/2012/chart" uri="{CE6537A1-D6FC-4f65-9D91-7224C49458BB}"/>
                <c:ext xmlns:c16="http://schemas.microsoft.com/office/drawing/2014/chart" uri="{C3380CC4-5D6E-409C-BE32-E72D297353CC}">
                  <c16:uniqueId val="{00000012-9FD6-48F8-B69D-140BA6246E1A}"/>
                </c:ext>
              </c:extLst>
            </c:dLbl>
            <c:dLbl>
              <c:idx val="19"/>
              <c:delete val="1"/>
              <c:extLst>
                <c:ext xmlns:c15="http://schemas.microsoft.com/office/drawing/2012/chart" uri="{CE6537A1-D6FC-4f65-9D91-7224C49458BB}"/>
                <c:ext xmlns:c16="http://schemas.microsoft.com/office/drawing/2014/chart" uri="{C3380CC4-5D6E-409C-BE32-E72D297353CC}">
                  <c16:uniqueId val="{00000013-9FD6-48F8-B69D-140BA6246E1A}"/>
                </c:ext>
              </c:extLst>
            </c:dLbl>
            <c:dLbl>
              <c:idx val="20"/>
              <c:delete val="1"/>
              <c:extLst>
                <c:ext xmlns:c15="http://schemas.microsoft.com/office/drawing/2012/chart" uri="{CE6537A1-D6FC-4f65-9D91-7224C49458BB}"/>
                <c:ext xmlns:c16="http://schemas.microsoft.com/office/drawing/2014/chart" uri="{C3380CC4-5D6E-409C-BE32-E72D297353CC}">
                  <c16:uniqueId val="{00000014-9FD6-48F8-B69D-140BA6246E1A}"/>
                </c:ext>
              </c:extLst>
            </c:dLbl>
            <c:dLbl>
              <c:idx val="21"/>
              <c:delete val="1"/>
              <c:extLst>
                <c:ext xmlns:c15="http://schemas.microsoft.com/office/drawing/2012/chart" uri="{CE6537A1-D6FC-4f65-9D91-7224C49458BB}"/>
                <c:ext xmlns:c16="http://schemas.microsoft.com/office/drawing/2014/chart" uri="{C3380CC4-5D6E-409C-BE32-E72D297353CC}">
                  <c16:uniqueId val="{00000015-9FD6-48F8-B69D-140BA6246E1A}"/>
                </c:ext>
              </c:extLst>
            </c:dLbl>
            <c:dLbl>
              <c:idx val="22"/>
              <c:delete val="1"/>
              <c:extLst>
                <c:ext xmlns:c15="http://schemas.microsoft.com/office/drawing/2012/chart" uri="{CE6537A1-D6FC-4f65-9D91-7224C49458BB}"/>
                <c:ext xmlns:c16="http://schemas.microsoft.com/office/drawing/2014/chart" uri="{C3380CC4-5D6E-409C-BE32-E72D297353CC}">
                  <c16:uniqueId val="{00000016-9FD6-48F8-B69D-140BA6246E1A}"/>
                </c:ext>
              </c:extLst>
            </c:dLbl>
            <c:dLbl>
              <c:idx val="23"/>
              <c:delete val="1"/>
              <c:extLst>
                <c:ext xmlns:c15="http://schemas.microsoft.com/office/drawing/2012/chart" uri="{CE6537A1-D6FC-4f65-9D91-7224C49458BB}"/>
                <c:ext xmlns:c16="http://schemas.microsoft.com/office/drawing/2014/chart" uri="{C3380CC4-5D6E-409C-BE32-E72D297353CC}">
                  <c16:uniqueId val="{00000017-9FD6-48F8-B69D-140BA6246E1A}"/>
                </c:ext>
              </c:extLst>
            </c:dLbl>
            <c:dLbl>
              <c:idx val="24"/>
              <c:delete val="1"/>
              <c:extLst>
                <c:ext xmlns:c15="http://schemas.microsoft.com/office/drawing/2012/chart" uri="{CE6537A1-D6FC-4f65-9D91-7224C49458BB}"/>
                <c:ext xmlns:c16="http://schemas.microsoft.com/office/drawing/2014/chart" uri="{C3380CC4-5D6E-409C-BE32-E72D297353CC}">
                  <c16:uniqueId val="{00000018-9FD6-48F8-B69D-140BA6246E1A}"/>
                </c:ext>
              </c:extLst>
            </c:dLbl>
            <c:dLbl>
              <c:idx val="25"/>
              <c:delete val="1"/>
              <c:extLst>
                <c:ext xmlns:c15="http://schemas.microsoft.com/office/drawing/2012/chart" uri="{CE6537A1-D6FC-4f65-9D91-7224C49458BB}"/>
                <c:ext xmlns:c16="http://schemas.microsoft.com/office/drawing/2014/chart" uri="{C3380CC4-5D6E-409C-BE32-E72D297353CC}">
                  <c16:uniqueId val="{00000019-9FD6-48F8-B69D-140BA6246E1A}"/>
                </c:ext>
              </c:extLst>
            </c:dLbl>
            <c:dLbl>
              <c:idx val="26"/>
              <c:delete val="1"/>
              <c:extLst>
                <c:ext xmlns:c15="http://schemas.microsoft.com/office/drawing/2012/chart" uri="{CE6537A1-D6FC-4f65-9D91-7224C49458BB}"/>
                <c:ext xmlns:c16="http://schemas.microsoft.com/office/drawing/2014/chart" uri="{C3380CC4-5D6E-409C-BE32-E72D297353CC}">
                  <c16:uniqueId val="{0000001A-9FD6-48F8-B69D-140BA6246E1A}"/>
                </c:ext>
              </c:extLst>
            </c:dLbl>
            <c:dLbl>
              <c:idx val="27"/>
              <c:delete val="1"/>
              <c:extLst>
                <c:ext xmlns:c15="http://schemas.microsoft.com/office/drawing/2012/chart" uri="{CE6537A1-D6FC-4f65-9D91-7224C49458BB}"/>
                <c:ext xmlns:c16="http://schemas.microsoft.com/office/drawing/2014/chart" uri="{C3380CC4-5D6E-409C-BE32-E72D297353CC}">
                  <c16:uniqueId val="{0000001B-9FD6-48F8-B69D-140BA6246E1A}"/>
                </c:ext>
              </c:extLst>
            </c:dLbl>
            <c:dLbl>
              <c:idx val="28"/>
              <c:delete val="1"/>
              <c:extLst>
                <c:ext xmlns:c15="http://schemas.microsoft.com/office/drawing/2012/chart" uri="{CE6537A1-D6FC-4f65-9D91-7224C49458BB}"/>
                <c:ext xmlns:c16="http://schemas.microsoft.com/office/drawing/2014/chart" uri="{C3380CC4-5D6E-409C-BE32-E72D297353CC}">
                  <c16:uniqueId val="{0000001C-9FD6-48F8-B69D-140BA6246E1A}"/>
                </c:ext>
              </c:extLst>
            </c:dLbl>
            <c:dLbl>
              <c:idx val="29"/>
              <c:delete val="1"/>
              <c:extLst>
                <c:ext xmlns:c15="http://schemas.microsoft.com/office/drawing/2012/chart" uri="{CE6537A1-D6FC-4f65-9D91-7224C49458BB}"/>
                <c:ext xmlns:c16="http://schemas.microsoft.com/office/drawing/2014/chart" uri="{C3380CC4-5D6E-409C-BE32-E72D297353CC}">
                  <c16:uniqueId val="{0000001D-9FD6-48F8-B69D-140BA6246E1A}"/>
                </c:ext>
              </c:extLst>
            </c:dLbl>
            <c:dLbl>
              <c:idx val="30"/>
              <c:delete val="1"/>
              <c:extLst>
                <c:ext xmlns:c15="http://schemas.microsoft.com/office/drawing/2012/chart" uri="{CE6537A1-D6FC-4f65-9D91-7224C49458BB}"/>
                <c:ext xmlns:c16="http://schemas.microsoft.com/office/drawing/2014/chart" uri="{C3380CC4-5D6E-409C-BE32-E72D297353CC}">
                  <c16:uniqueId val="{0000001E-9FD6-48F8-B69D-140BA6246E1A}"/>
                </c:ext>
              </c:extLst>
            </c:dLbl>
            <c:dLbl>
              <c:idx val="31"/>
              <c:delete val="1"/>
              <c:extLst>
                <c:ext xmlns:c15="http://schemas.microsoft.com/office/drawing/2012/chart" uri="{CE6537A1-D6FC-4f65-9D91-7224C49458BB}"/>
                <c:ext xmlns:c16="http://schemas.microsoft.com/office/drawing/2014/chart" uri="{C3380CC4-5D6E-409C-BE32-E72D297353CC}">
                  <c16:uniqueId val="{0000001F-9FD6-48F8-B69D-140BA6246E1A}"/>
                </c:ext>
              </c:extLst>
            </c:dLbl>
            <c:dLbl>
              <c:idx val="32"/>
              <c:delete val="1"/>
              <c:extLst>
                <c:ext xmlns:c15="http://schemas.microsoft.com/office/drawing/2012/chart" uri="{CE6537A1-D6FC-4f65-9D91-7224C49458BB}"/>
                <c:ext xmlns:c16="http://schemas.microsoft.com/office/drawing/2014/chart" uri="{C3380CC4-5D6E-409C-BE32-E72D297353CC}">
                  <c16:uniqueId val="{00000020-9FD6-48F8-B69D-140BA6246E1A}"/>
                </c:ext>
              </c:extLst>
            </c:dLbl>
            <c:dLbl>
              <c:idx val="33"/>
              <c:delete val="1"/>
              <c:extLst>
                <c:ext xmlns:c15="http://schemas.microsoft.com/office/drawing/2012/chart" uri="{CE6537A1-D6FC-4f65-9D91-7224C49458BB}"/>
                <c:ext xmlns:c16="http://schemas.microsoft.com/office/drawing/2014/chart" uri="{C3380CC4-5D6E-409C-BE32-E72D297353CC}">
                  <c16:uniqueId val="{00000021-9FD6-48F8-B69D-140BA6246E1A}"/>
                </c:ext>
              </c:extLst>
            </c:dLbl>
            <c:dLbl>
              <c:idx val="34"/>
              <c:delete val="1"/>
              <c:extLst>
                <c:ext xmlns:c15="http://schemas.microsoft.com/office/drawing/2012/chart" uri="{CE6537A1-D6FC-4f65-9D91-7224C49458BB}"/>
                <c:ext xmlns:c16="http://schemas.microsoft.com/office/drawing/2014/chart" uri="{C3380CC4-5D6E-409C-BE32-E72D297353CC}">
                  <c16:uniqueId val="{00000022-9FD6-48F8-B69D-140BA6246E1A}"/>
                </c:ext>
              </c:extLst>
            </c:dLbl>
            <c:dLbl>
              <c:idx val="35"/>
              <c:delete val="1"/>
              <c:extLst>
                <c:ext xmlns:c15="http://schemas.microsoft.com/office/drawing/2012/chart" uri="{CE6537A1-D6FC-4f65-9D91-7224C49458BB}"/>
                <c:ext xmlns:c16="http://schemas.microsoft.com/office/drawing/2014/chart" uri="{C3380CC4-5D6E-409C-BE32-E72D297353CC}">
                  <c16:uniqueId val="{00000023-9FD6-48F8-B69D-140BA6246E1A}"/>
                </c:ext>
              </c:extLst>
            </c:dLbl>
            <c:dLbl>
              <c:idx val="36"/>
              <c:delete val="1"/>
              <c:extLst>
                <c:ext xmlns:c15="http://schemas.microsoft.com/office/drawing/2012/chart" uri="{CE6537A1-D6FC-4f65-9D91-7224C49458BB}"/>
                <c:ext xmlns:c16="http://schemas.microsoft.com/office/drawing/2014/chart" uri="{C3380CC4-5D6E-409C-BE32-E72D297353CC}">
                  <c16:uniqueId val="{00000024-9FD6-48F8-B69D-140BA6246E1A}"/>
                </c:ext>
              </c:extLst>
            </c:dLbl>
            <c:dLbl>
              <c:idx val="37"/>
              <c:delete val="1"/>
              <c:extLst>
                <c:ext xmlns:c15="http://schemas.microsoft.com/office/drawing/2012/chart" uri="{CE6537A1-D6FC-4f65-9D91-7224C49458BB}"/>
                <c:ext xmlns:c16="http://schemas.microsoft.com/office/drawing/2014/chart" uri="{C3380CC4-5D6E-409C-BE32-E72D297353CC}">
                  <c16:uniqueId val="{00000025-9FD6-48F8-B69D-140BA6246E1A}"/>
                </c:ext>
              </c:extLst>
            </c:dLbl>
            <c:dLbl>
              <c:idx val="38"/>
              <c:delete val="1"/>
              <c:extLst>
                <c:ext xmlns:c15="http://schemas.microsoft.com/office/drawing/2012/chart" uri="{CE6537A1-D6FC-4f65-9D91-7224C49458BB}"/>
                <c:ext xmlns:c16="http://schemas.microsoft.com/office/drawing/2014/chart" uri="{C3380CC4-5D6E-409C-BE32-E72D297353CC}">
                  <c16:uniqueId val="{00000026-9FD6-48F8-B69D-140BA6246E1A}"/>
                </c:ext>
              </c:extLst>
            </c:dLbl>
            <c:dLbl>
              <c:idx val="39"/>
              <c:delete val="1"/>
              <c:extLst>
                <c:ext xmlns:c15="http://schemas.microsoft.com/office/drawing/2012/chart" uri="{CE6537A1-D6FC-4f65-9D91-7224C49458BB}"/>
                <c:ext xmlns:c16="http://schemas.microsoft.com/office/drawing/2014/chart" uri="{C3380CC4-5D6E-409C-BE32-E72D297353CC}">
                  <c16:uniqueId val="{00000027-9FD6-48F8-B69D-140BA6246E1A}"/>
                </c:ext>
              </c:extLst>
            </c:dLbl>
            <c:dLbl>
              <c:idx val="40"/>
              <c:delete val="1"/>
              <c:extLst>
                <c:ext xmlns:c15="http://schemas.microsoft.com/office/drawing/2012/chart" uri="{CE6537A1-D6FC-4f65-9D91-7224C49458BB}"/>
                <c:ext xmlns:c16="http://schemas.microsoft.com/office/drawing/2014/chart" uri="{C3380CC4-5D6E-409C-BE32-E72D297353CC}">
                  <c16:uniqueId val="{00000028-9FD6-48F8-B69D-140BA6246E1A}"/>
                </c:ext>
              </c:extLst>
            </c:dLbl>
            <c:dLbl>
              <c:idx val="41"/>
              <c:delete val="1"/>
              <c:extLst>
                <c:ext xmlns:c15="http://schemas.microsoft.com/office/drawing/2012/chart" uri="{CE6537A1-D6FC-4f65-9D91-7224C49458BB}"/>
                <c:ext xmlns:c16="http://schemas.microsoft.com/office/drawing/2014/chart" uri="{C3380CC4-5D6E-409C-BE32-E72D297353CC}">
                  <c16:uniqueId val="{00000029-9FD6-48F8-B69D-140BA6246E1A}"/>
                </c:ext>
              </c:extLst>
            </c:dLbl>
            <c:dLbl>
              <c:idx val="42"/>
              <c:delete val="1"/>
              <c:extLst>
                <c:ext xmlns:c15="http://schemas.microsoft.com/office/drawing/2012/chart" uri="{CE6537A1-D6FC-4f65-9D91-7224C49458BB}"/>
                <c:ext xmlns:c16="http://schemas.microsoft.com/office/drawing/2014/chart" uri="{C3380CC4-5D6E-409C-BE32-E72D297353CC}">
                  <c16:uniqueId val="{0000002A-9FD6-48F8-B69D-140BA6246E1A}"/>
                </c:ext>
              </c:extLst>
            </c:dLbl>
            <c:dLbl>
              <c:idx val="43"/>
              <c:delete val="1"/>
              <c:extLst>
                <c:ext xmlns:c15="http://schemas.microsoft.com/office/drawing/2012/chart" uri="{CE6537A1-D6FC-4f65-9D91-7224C49458BB}"/>
                <c:ext xmlns:c16="http://schemas.microsoft.com/office/drawing/2014/chart" uri="{C3380CC4-5D6E-409C-BE32-E72D297353CC}">
                  <c16:uniqueId val="{0000002B-9FD6-48F8-B69D-140BA6246E1A}"/>
                </c:ext>
              </c:extLst>
            </c:dLbl>
            <c:dLbl>
              <c:idx val="44"/>
              <c:delete val="1"/>
              <c:extLst>
                <c:ext xmlns:c15="http://schemas.microsoft.com/office/drawing/2012/chart" uri="{CE6537A1-D6FC-4f65-9D91-7224C49458BB}"/>
                <c:ext xmlns:c16="http://schemas.microsoft.com/office/drawing/2014/chart" uri="{C3380CC4-5D6E-409C-BE32-E72D297353CC}">
                  <c16:uniqueId val="{0000002C-9FD6-48F8-B69D-140BA6246E1A}"/>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9FD6-48F8-B69D-140BA6246E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tiedot'!$B$100:$BO$100</c:f>
              <c:numCache>
                <c:formatCode>#,##0</c:formatCode>
                <c:ptCount val="66"/>
                <c:pt idx="0">
                  <c:v>258882</c:v>
                </c:pt>
                <c:pt idx="1">
                  <c:v>259028</c:v>
                </c:pt>
                <c:pt idx="2">
                  <c:v>259543</c:v>
                </c:pt>
                <c:pt idx="3">
                  <c:v>259605</c:v>
                </c:pt>
                <c:pt idx="4">
                  <c:v>259779</c:v>
                </c:pt>
                <c:pt idx="5">
                  <c:v>260152</c:v>
                </c:pt>
                <c:pt idx="6">
                  <c:v>260841</c:v>
                </c:pt>
                <c:pt idx="7">
                  <c:v>262023</c:v>
                </c:pt>
                <c:pt idx="8">
                  <c:v>262960</c:v>
                </c:pt>
                <c:pt idx="9">
                  <c:v>263882</c:v>
                </c:pt>
                <c:pt idx="10">
                  <c:v>264164</c:v>
                </c:pt>
                <c:pt idx="11">
                  <c:v>264381</c:v>
                </c:pt>
                <c:pt idx="12">
                  <c:v>263858</c:v>
                </c:pt>
                <c:pt idx="13">
                  <c:v>264094</c:v>
                </c:pt>
                <c:pt idx="14">
                  <c:v>264650</c:v>
                </c:pt>
                <c:pt idx="15">
                  <c:v>265040</c:v>
                </c:pt>
                <c:pt idx="16">
                  <c:v>266039</c:v>
                </c:pt>
                <c:pt idx="17">
                  <c:v>266853</c:v>
                </c:pt>
                <c:pt idx="18">
                  <c:v>266956</c:v>
                </c:pt>
                <c:pt idx="19">
                  <c:v>266870</c:v>
                </c:pt>
                <c:pt idx="20">
                  <c:v>266308</c:v>
                </c:pt>
                <c:pt idx="21">
                  <c:v>265644</c:v>
                </c:pt>
                <c:pt idx="22">
                  <c:v>264578</c:v>
                </c:pt>
                <c:pt idx="23">
                  <c:v>262946</c:v>
                </c:pt>
                <c:pt idx="24">
                  <c:v>261393</c:v>
                </c:pt>
                <c:pt idx="25">
                  <c:v>259639</c:v>
                </c:pt>
                <c:pt idx="26">
                  <c:v>258664</c:v>
                </c:pt>
                <c:pt idx="27">
                  <c:v>257728</c:v>
                </c:pt>
                <c:pt idx="28">
                  <c:v>257079</c:v>
                </c:pt>
                <c:pt idx="29">
                  <c:v>256740</c:v>
                </c:pt>
                <c:pt idx="30">
                  <c:v>255683</c:v>
                </c:pt>
                <c:pt idx="31">
                  <c:v>255094</c:v>
                </c:pt>
                <c:pt idx="32">
                  <c:v>254367</c:v>
                </c:pt>
                <c:pt idx="33">
                  <c:v>253899</c:v>
                </c:pt>
                <c:pt idx="34">
                  <c:v>253605</c:v>
                </c:pt>
                <c:pt idx="35">
                  <c:v>253337</c:v>
                </c:pt>
                <c:pt idx="36">
                  <c:v>253472</c:v>
                </c:pt>
                <c:pt idx="37">
                  <c:v>253524</c:v>
                </c:pt>
                <c:pt idx="38">
                  <c:v>253643</c:v>
                </c:pt>
                <c:pt idx="39">
                  <c:v>253585</c:v>
                </c:pt>
                <c:pt idx="40">
                  <c:v>253239</c:v>
                </c:pt>
                <c:pt idx="41">
                  <c:v>252815</c:v>
                </c:pt>
                <c:pt idx="42">
                  <c:v>251570</c:v>
                </c:pt>
                <c:pt idx="43">
                  <c:v>250414</c:v>
                </c:pt>
                <c:pt idx="44">
                  <c:v>249003</c:v>
                </c:pt>
                <c:pt idx="45">
                  <c:v>248265</c:v>
                </c:pt>
              </c:numCache>
            </c:numRef>
          </c:val>
          <c:smooth val="0"/>
          <c:extLst>
            <c:ext xmlns:c16="http://schemas.microsoft.com/office/drawing/2014/chart" uri="{C3380CC4-5D6E-409C-BE32-E72D297353CC}">
              <c16:uniqueId val="{0000002E-9FD6-48F8-B69D-140BA6246E1A}"/>
            </c:ext>
          </c:extLst>
        </c:ser>
        <c:ser>
          <c:idx val="1"/>
          <c:order val="1"/>
          <c:tx>
            <c:strRef>
              <c:f>'Diat 6–30 tiedot'!$A$101</c:f>
              <c:strCache>
                <c:ptCount val="1"/>
                <c:pt idx="0">
                  <c:v>Pohjois-Savo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9FD6-48F8-B69D-140BA6246E1A}"/>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tiedot'!$B$101:$BO$101</c:f>
              <c:numCache>
                <c:formatCode>General</c:formatCode>
                <c:ptCount val="66"/>
                <c:pt idx="40" formatCode="#,##0">
                  <c:v>253522</c:v>
                </c:pt>
                <c:pt idx="41" formatCode="#,##0">
                  <c:v>253535</c:v>
                </c:pt>
                <c:pt idx="42" formatCode="#,##0">
                  <c:v>253547</c:v>
                </c:pt>
                <c:pt idx="43" formatCode="#,##0">
                  <c:v>253570</c:v>
                </c:pt>
                <c:pt idx="44" formatCode="#,##0">
                  <c:v>253587</c:v>
                </c:pt>
                <c:pt idx="45" formatCode="#,##0">
                  <c:v>253621</c:v>
                </c:pt>
                <c:pt idx="46" formatCode="#,##0">
                  <c:v>253665</c:v>
                </c:pt>
                <c:pt idx="47" formatCode="#,##0">
                  <c:v>253731</c:v>
                </c:pt>
                <c:pt idx="48" formatCode="#,##0">
                  <c:v>253792</c:v>
                </c:pt>
                <c:pt idx="49" formatCode="#,##0">
                  <c:v>253850</c:v>
                </c:pt>
                <c:pt idx="50" formatCode="#,##0">
                  <c:v>253896</c:v>
                </c:pt>
                <c:pt idx="51" formatCode="#,##0">
                  <c:v>253945</c:v>
                </c:pt>
                <c:pt idx="52" formatCode="#,##0">
                  <c:v>253984</c:v>
                </c:pt>
                <c:pt idx="53" formatCode="#,##0">
                  <c:v>254006</c:v>
                </c:pt>
                <c:pt idx="54" formatCode="#,##0">
                  <c:v>253994</c:v>
                </c:pt>
                <c:pt idx="55" formatCode="#,##0">
                  <c:v>253960</c:v>
                </c:pt>
                <c:pt idx="56" formatCode="#,##0">
                  <c:v>253912</c:v>
                </c:pt>
                <c:pt idx="57" formatCode="#,##0">
                  <c:v>253827</c:v>
                </c:pt>
                <c:pt idx="58" formatCode="#,##0">
                  <c:v>253711</c:v>
                </c:pt>
                <c:pt idx="59" formatCode="#,##0">
                  <c:v>253566</c:v>
                </c:pt>
                <c:pt idx="60" formatCode="#,##0">
                  <c:v>253380</c:v>
                </c:pt>
                <c:pt idx="61" formatCode="#,##0">
                  <c:v>253173</c:v>
                </c:pt>
                <c:pt idx="62" formatCode="#,##0">
                  <c:v>252934</c:v>
                </c:pt>
                <c:pt idx="63" formatCode="#,##0">
                  <c:v>252659</c:v>
                </c:pt>
                <c:pt idx="64" formatCode="#,##0">
                  <c:v>252363</c:v>
                </c:pt>
                <c:pt idx="65" formatCode="#,##0">
                  <c:v>252049</c:v>
                </c:pt>
              </c:numCache>
            </c:numRef>
          </c:val>
          <c:smooth val="0"/>
          <c:extLst>
            <c:ext xmlns:c16="http://schemas.microsoft.com/office/drawing/2014/chart" uri="{C3380CC4-5D6E-409C-BE32-E72D297353CC}">
              <c16:uniqueId val="{00000030-9FD6-48F8-B69D-140BA6246E1A}"/>
            </c:ext>
          </c:extLst>
        </c:ser>
        <c:ser>
          <c:idx val="2"/>
          <c:order val="2"/>
          <c:tx>
            <c:strRef>
              <c:f>'Diat 6–30 tiedot'!$A$102</c:f>
              <c:strCache>
                <c:ptCount val="1"/>
                <c:pt idx="0">
                  <c:v>Pohjois-Savo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9FD6-48F8-B69D-140BA6246E1A}"/>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tiedot'!$B$102:$BO$102</c:f>
              <c:numCache>
                <c:formatCode>General</c:formatCode>
                <c:ptCount val="66"/>
                <c:pt idx="44" formatCode="#,##0">
                  <c:v>249389</c:v>
                </c:pt>
                <c:pt idx="45" formatCode="#,##0">
                  <c:v>248365</c:v>
                </c:pt>
                <c:pt idx="46" formatCode="#,##0">
                  <c:v>247362</c:v>
                </c:pt>
                <c:pt idx="47" formatCode="#,##0">
                  <c:v>246374</c:v>
                </c:pt>
                <c:pt idx="48" formatCode="#,##0">
                  <c:v>245397</c:v>
                </c:pt>
                <c:pt idx="49" formatCode="#,##0">
                  <c:v>244433</c:v>
                </c:pt>
                <c:pt idx="50" formatCode="#,##0">
                  <c:v>243455</c:v>
                </c:pt>
                <c:pt idx="51" formatCode="#,##0">
                  <c:v>242495</c:v>
                </c:pt>
                <c:pt idx="52" formatCode="#,##0">
                  <c:v>241539</c:v>
                </c:pt>
                <c:pt idx="53" formatCode="#,##0">
                  <c:v>240567</c:v>
                </c:pt>
                <c:pt idx="54" formatCode="#,##0">
                  <c:v>239591</c:v>
                </c:pt>
                <c:pt idx="55" formatCode="#,##0">
                  <c:v>238591</c:v>
                </c:pt>
                <c:pt idx="56" formatCode="#,##0">
                  <c:v>237587</c:v>
                </c:pt>
                <c:pt idx="57" formatCode="#,##0">
                  <c:v>236550</c:v>
                </c:pt>
                <c:pt idx="58" formatCode="#,##0">
                  <c:v>235496</c:v>
                </c:pt>
                <c:pt idx="59" formatCode="#,##0">
                  <c:v>234402</c:v>
                </c:pt>
                <c:pt idx="60" formatCode="#,##0">
                  <c:v>233290</c:v>
                </c:pt>
                <c:pt idx="61" formatCode="#,##0">
                  <c:v>232152</c:v>
                </c:pt>
                <c:pt idx="62" formatCode="#,##0">
                  <c:v>230987</c:v>
                </c:pt>
                <c:pt idx="63" formatCode="#,##0">
                  <c:v>229799</c:v>
                </c:pt>
                <c:pt idx="64" formatCode="#,##0">
                  <c:v>228590</c:v>
                </c:pt>
                <c:pt idx="65" formatCode="#,##0">
                  <c:v>227362</c:v>
                </c:pt>
              </c:numCache>
            </c:numRef>
          </c:val>
          <c:smooth val="0"/>
          <c:extLst>
            <c:ext xmlns:c16="http://schemas.microsoft.com/office/drawing/2014/chart" uri="{C3380CC4-5D6E-409C-BE32-E72D297353CC}">
              <c16:uniqueId val="{00000032-9FD6-48F8-B69D-140BA6246E1A}"/>
            </c:ext>
          </c:extLst>
        </c:ser>
        <c:ser>
          <c:idx val="3"/>
          <c:order val="3"/>
          <c:tx>
            <c:strRef>
              <c:f>'Diat 6–30 tiedot'!$A$103</c:f>
              <c:strCache>
                <c:ptCount val="1"/>
                <c:pt idx="0">
                  <c:v>Pohjois-Savo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1.5991739699808601E-2"/>
                  <c:y val="-3.398629843716548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9FD6-48F8-B69D-140BA6246E1A}"/>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tiedot'!$B$103:$BO$103</c:f>
              <c:numCache>
                <c:formatCode>General</c:formatCode>
                <c:ptCount val="66"/>
                <c:pt idx="46" formatCode="#,##0">
                  <c:v>247445</c:v>
                </c:pt>
                <c:pt idx="47" formatCode="#,##0">
                  <c:v>246557</c:v>
                </c:pt>
                <c:pt idx="48" formatCode="#,##0">
                  <c:v>245687</c:v>
                </c:pt>
                <c:pt idx="49" formatCode="#,##0">
                  <c:v>244837</c:v>
                </c:pt>
                <c:pt idx="50" formatCode="#,##0">
                  <c:v>243993</c:v>
                </c:pt>
                <c:pt idx="51" formatCode="#,##0">
                  <c:v>243160</c:v>
                </c:pt>
                <c:pt idx="52" formatCode="#,##0">
                  <c:v>242345</c:v>
                </c:pt>
                <c:pt idx="53" formatCode="#,##0">
                  <c:v>241518</c:v>
                </c:pt>
                <c:pt idx="54" formatCode="#,##0">
                  <c:v>240685</c:v>
                </c:pt>
                <c:pt idx="55" formatCode="#,##0">
                  <c:v>239850</c:v>
                </c:pt>
                <c:pt idx="56" formatCode="#,##0">
                  <c:v>238985</c:v>
                </c:pt>
                <c:pt idx="57" formatCode="#,##0">
                  <c:v>238116</c:v>
                </c:pt>
                <c:pt idx="58" formatCode="#,##0">
                  <c:v>237221</c:v>
                </c:pt>
                <c:pt idx="59" formatCode="#,##0">
                  <c:v>236295</c:v>
                </c:pt>
                <c:pt idx="60" formatCode="#,##0">
                  <c:v>235355</c:v>
                </c:pt>
                <c:pt idx="61" formatCode="#,##0">
                  <c:v>234395</c:v>
                </c:pt>
                <c:pt idx="62" formatCode="#,##0">
                  <c:v>233422</c:v>
                </c:pt>
                <c:pt idx="63" formatCode="#,##0">
                  <c:v>232427</c:v>
                </c:pt>
                <c:pt idx="64" formatCode="#,##0">
                  <c:v>231427</c:v>
                </c:pt>
                <c:pt idx="65" formatCode="#,##0">
                  <c:v>230413</c:v>
                </c:pt>
              </c:numCache>
            </c:numRef>
          </c:val>
          <c:smooth val="0"/>
          <c:extLst>
            <c:ext xmlns:c16="http://schemas.microsoft.com/office/drawing/2014/chart" uri="{C3380CC4-5D6E-409C-BE32-E72D297353CC}">
              <c16:uniqueId val="{00000034-9FD6-48F8-B69D-140BA6246E1A}"/>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350319834793995E-2"/>
          <c:y val="0.52674052665382143"/>
          <c:w val="0.35957930391860582"/>
          <c:h val="0.3609246770855634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Sonkajärven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tiedot'!$A$36</c:f>
              <c:strCache>
                <c:ptCount val="1"/>
                <c:pt idx="0">
                  <c:v>Sonkajärvi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495-49B2-8C3B-6FFF00E656A0}"/>
                </c:ext>
              </c:extLst>
            </c:dLbl>
            <c:dLbl>
              <c:idx val="1"/>
              <c:delete val="1"/>
              <c:extLst>
                <c:ext xmlns:c15="http://schemas.microsoft.com/office/drawing/2012/chart" uri="{CE6537A1-D6FC-4f65-9D91-7224C49458BB}"/>
                <c:ext xmlns:c16="http://schemas.microsoft.com/office/drawing/2014/chart" uri="{C3380CC4-5D6E-409C-BE32-E72D297353CC}">
                  <c16:uniqueId val="{00000001-3495-49B2-8C3B-6FFF00E656A0}"/>
                </c:ext>
              </c:extLst>
            </c:dLbl>
            <c:dLbl>
              <c:idx val="2"/>
              <c:delete val="1"/>
              <c:extLst>
                <c:ext xmlns:c15="http://schemas.microsoft.com/office/drawing/2012/chart" uri="{CE6537A1-D6FC-4f65-9D91-7224C49458BB}"/>
                <c:ext xmlns:c16="http://schemas.microsoft.com/office/drawing/2014/chart" uri="{C3380CC4-5D6E-409C-BE32-E72D297353CC}">
                  <c16:uniqueId val="{00000002-3495-49B2-8C3B-6FFF00E656A0}"/>
                </c:ext>
              </c:extLst>
            </c:dLbl>
            <c:dLbl>
              <c:idx val="3"/>
              <c:delete val="1"/>
              <c:extLst>
                <c:ext xmlns:c15="http://schemas.microsoft.com/office/drawing/2012/chart" uri="{CE6537A1-D6FC-4f65-9D91-7224C49458BB}"/>
                <c:ext xmlns:c16="http://schemas.microsoft.com/office/drawing/2014/chart" uri="{C3380CC4-5D6E-409C-BE32-E72D297353CC}">
                  <c16:uniqueId val="{00000003-3495-49B2-8C3B-6FFF00E656A0}"/>
                </c:ext>
              </c:extLst>
            </c:dLbl>
            <c:dLbl>
              <c:idx val="4"/>
              <c:delete val="1"/>
              <c:extLst>
                <c:ext xmlns:c15="http://schemas.microsoft.com/office/drawing/2012/chart" uri="{CE6537A1-D6FC-4f65-9D91-7224C49458BB}"/>
                <c:ext xmlns:c16="http://schemas.microsoft.com/office/drawing/2014/chart" uri="{C3380CC4-5D6E-409C-BE32-E72D297353CC}">
                  <c16:uniqueId val="{00000004-3495-49B2-8C3B-6FFF00E656A0}"/>
                </c:ext>
              </c:extLst>
            </c:dLbl>
            <c:dLbl>
              <c:idx val="5"/>
              <c:delete val="1"/>
              <c:extLst>
                <c:ext xmlns:c15="http://schemas.microsoft.com/office/drawing/2012/chart" uri="{CE6537A1-D6FC-4f65-9D91-7224C49458BB}"/>
                <c:ext xmlns:c16="http://schemas.microsoft.com/office/drawing/2014/chart" uri="{C3380CC4-5D6E-409C-BE32-E72D297353CC}">
                  <c16:uniqueId val="{00000005-3495-49B2-8C3B-6FFF00E656A0}"/>
                </c:ext>
              </c:extLst>
            </c:dLbl>
            <c:dLbl>
              <c:idx val="6"/>
              <c:delete val="1"/>
              <c:extLst>
                <c:ext xmlns:c15="http://schemas.microsoft.com/office/drawing/2012/chart" uri="{CE6537A1-D6FC-4f65-9D91-7224C49458BB}"/>
                <c:ext xmlns:c16="http://schemas.microsoft.com/office/drawing/2014/chart" uri="{C3380CC4-5D6E-409C-BE32-E72D297353CC}">
                  <c16:uniqueId val="{00000006-3495-49B2-8C3B-6FFF00E656A0}"/>
                </c:ext>
              </c:extLst>
            </c:dLbl>
            <c:dLbl>
              <c:idx val="7"/>
              <c:delete val="1"/>
              <c:extLst>
                <c:ext xmlns:c15="http://schemas.microsoft.com/office/drawing/2012/chart" uri="{CE6537A1-D6FC-4f65-9D91-7224C49458BB}"/>
                <c:ext xmlns:c16="http://schemas.microsoft.com/office/drawing/2014/chart" uri="{C3380CC4-5D6E-409C-BE32-E72D297353CC}">
                  <c16:uniqueId val="{00000007-3495-49B2-8C3B-6FFF00E656A0}"/>
                </c:ext>
              </c:extLst>
            </c:dLbl>
            <c:dLbl>
              <c:idx val="8"/>
              <c:delete val="1"/>
              <c:extLst>
                <c:ext xmlns:c15="http://schemas.microsoft.com/office/drawing/2012/chart" uri="{CE6537A1-D6FC-4f65-9D91-7224C49458BB}"/>
                <c:ext xmlns:c16="http://schemas.microsoft.com/office/drawing/2014/chart" uri="{C3380CC4-5D6E-409C-BE32-E72D297353CC}">
                  <c16:uniqueId val="{00000008-3495-49B2-8C3B-6FFF00E656A0}"/>
                </c:ext>
              </c:extLst>
            </c:dLbl>
            <c:dLbl>
              <c:idx val="9"/>
              <c:delete val="1"/>
              <c:extLst>
                <c:ext xmlns:c15="http://schemas.microsoft.com/office/drawing/2012/chart" uri="{CE6537A1-D6FC-4f65-9D91-7224C49458BB}"/>
                <c:ext xmlns:c16="http://schemas.microsoft.com/office/drawing/2014/chart" uri="{C3380CC4-5D6E-409C-BE32-E72D297353CC}">
                  <c16:uniqueId val="{00000009-3495-49B2-8C3B-6FFF00E656A0}"/>
                </c:ext>
              </c:extLst>
            </c:dLbl>
            <c:dLbl>
              <c:idx val="10"/>
              <c:delete val="1"/>
              <c:extLst>
                <c:ext xmlns:c15="http://schemas.microsoft.com/office/drawing/2012/chart" uri="{CE6537A1-D6FC-4f65-9D91-7224C49458BB}"/>
                <c:ext xmlns:c16="http://schemas.microsoft.com/office/drawing/2014/chart" uri="{C3380CC4-5D6E-409C-BE32-E72D297353CC}">
                  <c16:uniqueId val="{0000000A-3495-49B2-8C3B-6FFF00E656A0}"/>
                </c:ext>
              </c:extLst>
            </c:dLbl>
            <c:dLbl>
              <c:idx val="11"/>
              <c:delete val="1"/>
              <c:extLst>
                <c:ext xmlns:c15="http://schemas.microsoft.com/office/drawing/2012/chart" uri="{CE6537A1-D6FC-4f65-9D91-7224C49458BB}"/>
                <c:ext xmlns:c16="http://schemas.microsoft.com/office/drawing/2014/chart" uri="{C3380CC4-5D6E-409C-BE32-E72D297353CC}">
                  <c16:uniqueId val="{0000000B-3495-49B2-8C3B-6FFF00E656A0}"/>
                </c:ext>
              </c:extLst>
            </c:dLbl>
            <c:dLbl>
              <c:idx val="12"/>
              <c:delete val="1"/>
              <c:extLst>
                <c:ext xmlns:c15="http://schemas.microsoft.com/office/drawing/2012/chart" uri="{CE6537A1-D6FC-4f65-9D91-7224C49458BB}"/>
                <c:ext xmlns:c16="http://schemas.microsoft.com/office/drawing/2014/chart" uri="{C3380CC4-5D6E-409C-BE32-E72D297353CC}">
                  <c16:uniqueId val="{0000000C-3495-49B2-8C3B-6FFF00E656A0}"/>
                </c:ext>
              </c:extLst>
            </c:dLbl>
            <c:dLbl>
              <c:idx val="13"/>
              <c:delete val="1"/>
              <c:extLst>
                <c:ext xmlns:c15="http://schemas.microsoft.com/office/drawing/2012/chart" uri="{CE6537A1-D6FC-4f65-9D91-7224C49458BB}"/>
                <c:ext xmlns:c16="http://schemas.microsoft.com/office/drawing/2014/chart" uri="{C3380CC4-5D6E-409C-BE32-E72D297353CC}">
                  <c16:uniqueId val="{0000000D-3495-49B2-8C3B-6FFF00E656A0}"/>
                </c:ext>
              </c:extLst>
            </c:dLbl>
            <c:dLbl>
              <c:idx val="14"/>
              <c:delete val="1"/>
              <c:extLst>
                <c:ext xmlns:c15="http://schemas.microsoft.com/office/drawing/2012/chart" uri="{CE6537A1-D6FC-4f65-9D91-7224C49458BB}"/>
                <c:ext xmlns:c16="http://schemas.microsoft.com/office/drawing/2014/chart" uri="{C3380CC4-5D6E-409C-BE32-E72D297353CC}">
                  <c16:uniqueId val="{0000000E-3495-49B2-8C3B-6FFF00E656A0}"/>
                </c:ext>
              </c:extLst>
            </c:dLbl>
            <c:dLbl>
              <c:idx val="15"/>
              <c:delete val="1"/>
              <c:extLst>
                <c:ext xmlns:c15="http://schemas.microsoft.com/office/drawing/2012/chart" uri="{CE6537A1-D6FC-4f65-9D91-7224C49458BB}"/>
                <c:ext xmlns:c16="http://schemas.microsoft.com/office/drawing/2014/chart" uri="{C3380CC4-5D6E-409C-BE32-E72D297353CC}">
                  <c16:uniqueId val="{0000000F-3495-49B2-8C3B-6FFF00E656A0}"/>
                </c:ext>
              </c:extLst>
            </c:dLbl>
            <c:dLbl>
              <c:idx val="16"/>
              <c:delete val="1"/>
              <c:extLst>
                <c:ext xmlns:c15="http://schemas.microsoft.com/office/drawing/2012/chart" uri="{CE6537A1-D6FC-4f65-9D91-7224C49458BB}"/>
                <c:ext xmlns:c16="http://schemas.microsoft.com/office/drawing/2014/chart" uri="{C3380CC4-5D6E-409C-BE32-E72D297353CC}">
                  <c16:uniqueId val="{00000010-3495-49B2-8C3B-6FFF00E656A0}"/>
                </c:ext>
              </c:extLst>
            </c:dLbl>
            <c:dLbl>
              <c:idx val="17"/>
              <c:delete val="1"/>
              <c:extLst>
                <c:ext xmlns:c15="http://schemas.microsoft.com/office/drawing/2012/chart" uri="{CE6537A1-D6FC-4f65-9D91-7224C49458BB}"/>
                <c:ext xmlns:c16="http://schemas.microsoft.com/office/drawing/2014/chart" uri="{C3380CC4-5D6E-409C-BE32-E72D297353CC}">
                  <c16:uniqueId val="{00000011-3495-49B2-8C3B-6FFF00E656A0}"/>
                </c:ext>
              </c:extLst>
            </c:dLbl>
            <c:dLbl>
              <c:idx val="18"/>
              <c:delete val="1"/>
              <c:extLst>
                <c:ext xmlns:c15="http://schemas.microsoft.com/office/drawing/2012/chart" uri="{CE6537A1-D6FC-4f65-9D91-7224C49458BB}"/>
                <c:ext xmlns:c16="http://schemas.microsoft.com/office/drawing/2014/chart" uri="{C3380CC4-5D6E-409C-BE32-E72D297353CC}">
                  <c16:uniqueId val="{00000012-3495-49B2-8C3B-6FFF00E656A0}"/>
                </c:ext>
              </c:extLst>
            </c:dLbl>
            <c:dLbl>
              <c:idx val="19"/>
              <c:delete val="1"/>
              <c:extLst>
                <c:ext xmlns:c15="http://schemas.microsoft.com/office/drawing/2012/chart" uri="{CE6537A1-D6FC-4f65-9D91-7224C49458BB}"/>
                <c:ext xmlns:c16="http://schemas.microsoft.com/office/drawing/2014/chart" uri="{C3380CC4-5D6E-409C-BE32-E72D297353CC}">
                  <c16:uniqueId val="{00000013-3495-49B2-8C3B-6FFF00E656A0}"/>
                </c:ext>
              </c:extLst>
            </c:dLbl>
            <c:dLbl>
              <c:idx val="20"/>
              <c:delete val="1"/>
              <c:extLst>
                <c:ext xmlns:c15="http://schemas.microsoft.com/office/drawing/2012/chart" uri="{CE6537A1-D6FC-4f65-9D91-7224C49458BB}"/>
                <c:ext xmlns:c16="http://schemas.microsoft.com/office/drawing/2014/chart" uri="{C3380CC4-5D6E-409C-BE32-E72D297353CC}">
                  <c16:uniqueId val="{00000014-3495-49B2-8C3B-6FFF00E656A0}"/>
                </c:ext>
              </c:extLst>
            </c:dLbl>
            <c:dLbl>
              <c:idx val="21"/>
              <c:delete val="1"/>
              <c:extLst>
                <c:ext xmlns:c15="http://schemas.microsoft.com/office/drawing/2012/chart" uri="{CE6537A1-D6FC-4f65-9D91-7224C49458BB}"/>
                <c:ext xmlns:c16="http://schemas.microsoft.com/office/drawing/2014/chart" uri="{C3380CC4-5D6E-409C-BE32-E72D297353CC}">
                  <c16:uniqueId val="{00000015-3495-49B2-8C3B-6FFF00E656A0}"/>
                </c:ext>
              </c:extLst>
            </c:dLbl>
            <c:dLbl>
              <c:idx val="22"/>
              <c:delete val="1"/>
              <c:extLst>
                <c:ext xmlns:c15="http://schemas.microsoft.com/office/drawing/2012/chart" uri="{CE6537A1-D6FC-4f65-9D91-7224C49458BB}"/>
                <c:ext xmlns:c16="http://schemas.microsoft.com/office/drawing/2014/chart" uri="{C3380CC4-5D6E-409C-BE32-E72D297353CC}">
                  <c16:uniqueId val="{00000016-3495-49B2-8C3B-6FFF00E656A0}"/>
                </c:ext>
              </c:extLst>
            </c:dLbl>
            <c:dLbl>
              <c:idx val="23"/>
              <c:delete val="1"/>
              <c:extLst>
                <c:ext xmlns:c15="http://schemas.microsoft.com/office/drawing/2012/chart" uri="{CE6537A1-D6FC-4f65-9D91-7224C49458BB}"/>
                <c:ext xmlns:c16="http://schemas.microsoft.com/office/drawing/2014/chart" uri="{C3380CC4-5D6E-409C-BE32-E72D297353CC}">
                  <c16:uniqueId val="{00000017-3495-49B2-8C3B-6FFF00E656A0}"/>
                </c:ext>
              </c:extLst>
            </c:dLbl>
            <c:dLbl>
              <c:idx val="24"/>
              <c:delete val="1"/>
              <c:extLst>
                <c:ext xmlns:c15="http://schemas.microsoft.com/office/drawing/2012/chart" uri="{CE6537A1-D6FC-4f65-9D91-7224C49458BB}"/>
                <c:ext xmlns:c16="http://schemas.microsoft.com/office/drawing/2014/chart" uri="{C3380CC4-5D6E-409C-BE32-E72D297353CC}">
                  <c16:uniqueId val="{00000018-3495-49B2-8C3B-6FFF00E656A0}"/>
                </c:ext>
              </c:extLst>
            </c:dLbl>
            <c:dLbl>
              <c:idx val="25"/>
              <c:delete val="1"/>
              <c:extLst>
                <c:ext xmlns:c15="http://schemas.microsoft.com/office/drawing/2012/chart" uri="{CE6537A1-D6FC-4f65-9D91-7224C49458BB}"/>
                <c:ext xmlns:c16="http://schemas.microsoft.com/office/drawing/2014/chart" uri="{C3380CC4-5D6E-409C-BE32-E72D297353CC}">
                  <c16:uniqueId val="{00000019-3495-49B2-8C3B-6FFF00E656A0}"/>
                </c:ext>
              </c:extLst>
            </c:dLbl>
            <c:dLbl>
              <c:idx val="26"/>
              <c:delete val="1"/>
              <c:extLst>
                <c:ext xmlns:c15="http://schemas.microsoft.com/office/drawing/2012/chart" uri="{CE6537A1-D6FC-4f65-9D91-7224C49458BB}"/>
                <c:ext xmlns:c16="http://schemas.microsoft.com/office/drawing/2014/chart" uri="{C3380CC4-5D6E-409C-BE32-E72D297353CC}">
                  <c16:uniqueId val="{0000001A-3495-49B2-8C3B-6FFF00E656A0}"/>
                </c:ext>
              </c:extLst>
            </c:dLbl>
            <c:dLbl>
              <c:idx val="27"/>
              <c:delete val="1"/>
              <c:extLst>
                <c:ext xmlns:c15="http://schemas.microsoft.com/office/drawing/2012/chart" uri="{CE6537A1-D6FC-4f65-9D91-7224C49458BB}"/>
                <c:ext xmlns:c16="http://schemas.microsoft.com/office/drawing/2014/chart" uri="{C3380CC4-5D6E-409C-BE32-E72D297353CC}">
                  <c16:uniqueId val="{0000001B-3495-49B2-8C3B-6FFF00E656A0}"/>
                </c:ext>
              </c:extLst>
            </c:dLbl>
            <c:dLbl>
              <c:idx val="28"/>
              <c:delete val="1"/>
              <c:extLst>
                <c:ext xmlns:c15="http://schemas.microsoft.com/office/drawing/2012/chart" uri="{CE6537A1-D6FC-4f65-9D91-7224C49458BB}"/>
                <c:ext xmlns:c16="http://schemas.microsoft.com/office/drawing/2014/chart" uri="{C3380CC4-5D6E-409C-BE32-E72D297353CC}">
                  <c16:uniqueId val="{0000001C-3495-49B2-8C3B-6FFF00E656A0}"/>
                </c:ext>
              </c:extLst>
            </c:dLbl>
            <c:dLbl>
              <c:idx val="29"/>
              <c:delete val="1"/>
              <c:extLst>
                <c:ext xmlns:c15="http://schemas.microsoft.com/office/drawing/2012/chart" uri="{CE6537A1-D6FC-4f65-9D91-7224C49458BB}"/>
                <c:ext xmlns:c16="http://schemas.microsoft.com/office/drawing/2014/chart" uri="{C3380CC4-5D6E-409C-BE32-E72D297353CC}">
                  <c16:uniqueId val="{0000001D-3495-49B2-8C3B-6FFF00E656A0}"/>
                </c:ext>
              </c:extLst>
            </c:dLbl>
            <c:dLbl>
              <c:idx val="30"/>
              <c:delete val="1"/>
              <c:extLst>
                <c:ext xmlns:c15="http://schemas.microsoft.com/office/drawing/2012/chart" uri="{CE6537A1-D6FC-4f65-9D91-7224C49458BB}"/>
                <c:ext xmlns:c16="http://schemas.microsoft.com/office/drawing/2014/chart" uri="{C3380CC4-5D6E-409C-BE32-E72D297353CC}">
                  <c16:uniqueId val="{0000001E-3495-49B2-8C3B-6FFF00E656A0}"/>
                </c:ext>
              </c:extLst>
            </c:dLbl>
            <c:dLbl>
              <c:idx val="31"/>
              <c:delete val="1"/>
              <c:extLst>
                <c:ext xmlns:c15="http://schemas.microsoft.com/office/drawing/2012/chart" uri="{CE6537A1-D6FC-4f65-9D91-7224C49458BB}"/>
                <c:ext xmlns:c16="http://schemas.microsoft.com/office/drawing/2014/chart" uri="{C3380CC4-5D6E-409C-BE32-E72D297353CC}">
                  <c16:uniqueId val="{0000001F-3495-49B2-8C3B-6FFF00E656A0}"/>
                </c:ext>
              </c:extLst>
            </c:dLbl>
            <c:dLbl>
              <c:idx val="32"/>
              <c:delete val="1"/>
              <c:extLst>
                <c:ext xmlns:c15="http://schemas.microsoft.com/office/drawing/2012/chart" uri="{CE6537A1-D6FC-4f65-9D91-7224C49458BB}"/>
                <c:ext xmlns:c16="http://schemas.microsoft.com/office/drawing/2014/chart" uri="{C3380CC4-5D6E-409C-BE32-E72D297353CC}">
                  <c16:uniqueId val="{00000020-3495-49B2-8C3B-6FFF00E656A0}"/>
                </c:ext>
              </c:extLst>
            </c:dLbl>
            <c:dLbl>
              <c:idx val="33"/>
              <c:delete val="1"/>
              <c:extLst>
                <c:ext xmlns:c15="http://schemas.microsoft.com/office/drawing/2012/chart" uri="{CE6537A1-D6FC-4f65-9D91-7224C49458BB}"/>
                <c:ext xmlns:c16="http://schemas.microsoft.com/office/drawing/2014/chart" uri="{C3380CC4-5D6E-409C-BE32-E72D297353CC}">
                  <c16:uniqueId val="{00000021-3495-49B2-8C3B-6FFF00E656A0}"/>
                </c:ext>
              </c:extLst>
            </c:dLbl>
            <c:dLbl>
              <c:idx val="34"/>
              <c:delete val="1"/>
              <c:extLst>
                <c:ext xmlns:c15="http://schemas.microsoft.com/office/drawing/2012/chart" uri="{CE6537A1-D6FC-4f65-9D91-7224C49458BB}"/>
                <c:ext xmlns:c16="http://schemas.microsoft.com/office/drawing/2014/chart" uri="{C3380CC4-5D6E-409C-BE32-E72D297353CC}">
                  <c16:uniqueId val="{00000022-3495-49B2-8C3B-6FFF00E656A0}"/>
                </c:ext>
              </c:extLst>
            </c:dLbl>
            <c:dLbl>
              <c:idx val="35"/>
              <c:delete val="1"/>
              <c:extLst>
                <c:ext xmlns:c15="http://schemas.microsoft.com/office/drawing/2012/chart" uri="{CE6537A1-D6FC-4f65-9D91-7224C49458BB}"/>
                <c:ext xmlns:c16="http://schemas.microsoft.com/office/drawing/2014/chart" uri="{C3380CC4-5D6E-409C-BE32-E72D297353CC}">
                  <c16:uniqueId val="{00000023-3495-49B2-8C3B-6FFF00E656A0}"/>
                </c:ext>
              </c:extLst>
            </c:dLbl>
            <c:dLbl>
              <c:idx val="36"/>
              <c:delete val="1"/>
              <c:extLst>
                <c:ext xmlns:c15="http://schemas.microsoft.com/office/drawing/2012/chart" uri="{CE6537A1-D6FC-4f65-9D91-7224C49458BB}"/>
                <c:ext xmlns:c16="http://schemas.microsoft.com/office/drawing/2014/chart" uri="{C3380CC4-5D6E-409C-BE32-E72D297353CC}">
                  <c16:uniqueId val="{00000024-3495-49B2-8C3B-6FFF00E656A0}"/>
                </c:ext>
              </c:extLst>
            </c:dLbl>
            <c:dLbl>
              <c:idx val="37"/>
              <c:delete val="1"/>
              <c:extLst>
                <c:ext xmlns:c15="http://schemas.microsoft.com/office/drawing/2012/chart" uri="{CE6537A1-D6FC-4f65-9D91-7224C49458BB}"/>
                <c:ext xmlns:c16="http://schemas.microsoft.com/office/drawing/2014/chart" uri="{C3380CC4-5D6E-409C-BE32-E72D297353CC}">
                  <c16:uniqueId val="{00000025-3495-49B2-8C3B-6FFF00E656A0}"/>
                </c:ext>
              </c:extLst>
            </c:dLbl>
            <c:dLbl>
              <c:idx val="38"/>
              <c:delete val="1"/>
              <c:extLst>
                <c:ext xmlns:c15="http://schemas.microsoft.com/office/drawing/2012/chart" uri="{CE6537A1-D6FC-4f65-9D91-7224C49458BB}"/>
                <c:ext xmlns:c16="http://schemas.microsoft.com/office/drawing/2014/chart" uri="{C3380CC4-5D6E-409C-BE32-E72D297353CC}">
                  <c16:uniqueId val="{00000026-3495-49B2-8C3B-6FFF00E656A0}"/>
                </c:ext>
              </c:extLst>
            </c:dLbl>
            <c:dLbl>
              <c:idx val="39"/>
              <c:delete val="1"/>
              <c:extLst>
                <c:ext xmlns:c15="http://schemas.microsoft.com/office/drawing/2012/chart" uri="{CE6537A1-D6FC-4f65-9D91-7224C49458BB}"/>
                <c:ext xmlns:c16="http://schemas.microsoft.com/office/drawing/2014/chart" uri="{C3380CC4-5D6E-409C-BE32-E72D297353CC}">
                  <c16:uniqueId val="{00000027-3495-49B2-8C3B-6FFF00E656A0}"/>
                </c:ext>
              </c:extLst>
            </c:dLbl>
            <c:dLbl>
              <c:idx val="40"/>
              <c:delete val="1"/>
              <c:extLst>
                <c:ext xmlns:c15="http://schemas.microsoft.com/office/drawing/2012/chart" uri="{CE6537A1-D6FC-4f65-9D91-7224C49458BB}"/>
                <c:ext xmlns:c16="http://schemas.microsoft.com/office/drawing/2014/chart" uri="{C3380CC4-5D6E-409C-BE32-E72D297353CC}">
                  <c16:uniqueId val="{00000028-3495-49B2-8C3B-6FFF00E656A0}"/>
                </c:ext>
              </c:extLst>
            </c:dLbl>
            <c:dLbl>
              <c:idx val="41"/>
              <c:delete val="1"/>
              <c:extLst>
                <c:ext xmlns:c15="http://schemas.microsoft.com/office/drawing/2012/chart" uri="{CE6537A1-D6FC-4f65-9D91-7224C49458BB}"/>
                <c:ext xmlns:c16="http://schemas.microsoft.com/office/drawing/2014/chart" uri="{C3380CC4-5D6E-409C-BE32-E72D297353CC}">
                  <c16:uniqueId val="{00000029-3495-49B2-8C3B-6FFF00E656A0}"/>
                </c:ext>
              </c:extLst>
            </c:dLbl>
            <c:dLbl>
              <c:idx val="42"/>
              <c:delete val="1"/>
              <c:extLst>
                <c:ext xmlns:c15="http://schemas.microsoft.com/office/drawing/2012/chart" uri="{CE6537A1-D6FC-4f65-9D91-7224C49458BB}"/>
                <c:ext xmlns:c16="http://schemas.microsoft.com/office/drawing/2014/chart" uri="{C3380CC4-5D6E-409C-BE32-E72D297353CC}">
                  <c16:uniqueId val="{0000002A-3495-49B2-8C3B-6FFF00E656A0}"/>
                </c:ext>
              </c:extLst>
            </c:dLbl>
            <c:dLbl>
              <c:idx val="43"/>
              <c:delete val="1"/>
              <c:extLst>
                <c:ext xmlns:c15="http://schemas.microsoft.com/office/drawing/2012/chart" uri="{CE6537A1-D6FC-4f65-9D91-7224C49458BB}"/>
                <c:ext xmlns:c16="http://schemas.microsoft.com/office/drawing/2014/chart" uri="{C3380CC4-5D6E-409C-BE32-E72D297353CC}">
                  <c16:uniqueId val="{0000002B-3495-49B2-8C3B-6FFF00E656A0}"/>
                </c:ext>
              </c:extLst>
            </c:dLbl>
            <c:dLbl>
              <c:idx val="44"/>
              <c:delete val="1"/>
              <c:extLst>
                <c:ext xmlns:c15="http://schemas.microsoft.com/office/drawing/2012/chart" uri="{CE6537A1-D6FC-4f65-9D91-7224C49458BB}"/>
                <c:ext xmlns:c16="http://schemas.microsoft.com/office/drawing/2014/chart" uri="{C3380CC4-5D6E-409C-BE32-E72D297353CC}">
                  <c16:uniqueId val="{0000002C-3495-49B2-8C3B-6FFF00E656A0}"/>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3495-49B2-8C3B-6FFF00E656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tiedot'!$B$36:$BO$36</c:f>
              <c:numCache>
                <c:formatCode>#,##0</c:formatCode>
                <c:ptCount val="66"/>
                <c:pt idx="0">
                  <c:v>7120</c:v>
                </c:pt>
                <c:pt idx="1">
                  <c:v>7006</c:v>
                </c:pt>
                <c:pt idx="2">
                  <c:v>6919</c:v>
                </c:pt>
                <c:pt idx="3">
                  <c:v>6882</c:v>
                </c:pt>
                <c:pt idx="4">
                  <c:v>6779</c:v>
                </c:pt>
                <c:pt idx="5">
                  <c:v>6716</c:v>
                </c:pt>
                <c:pt idx="6">
                  <c:v>6624</c:v>
                </c:pt>
                <c:pt idx="7">
                  <c:v>6557</c:v>
                </c:pt>
                <c:pt idx="8">
                  <c:v>6566</c:v>
                </c:pt>
                <c:pt idx="9">
                  <c:v>6492</c:v>
                </c:pt>
                <c:pt idx="10">
                  <c:v>6445</c:v>
                </c:pt>
                <c:pt idx="11">
                  <c:v>6394</c:v>
                </c:pt>
                <c:pt idx="12">
                  <c:v>6282</c:v>
                </c:pt>
                <c:pt idx="13">
                  <c:v>6186</c:v>
                </c:pt>
                <c:pt idx="14">
                  <c:v>6104</c:v>
                </c:pt>
                <c:pt idx="15">
                  <c:v>6030</c:v>
                </c:pt>
                <c:pt idx="16">
                  <c:v>5978</c:v>
                </c:pt>
                <c:pt idx="17">
                  <c:v>5914</c:v>
                </c:pt>
                <c:pt idx="18">
                  <c:v>5862</c:v>
                </c:pt>
                <c:pt idx="19">
                  <c:v>5811</c:v>
                </c:pt>
                <c:pt idx="20">
                  <c:v>5671</c:v>
                </c:pt>
                <c:pt idx="21">
                  <c:v>5638</c:v>
                </c:pt>
                <c:pt idx="22">
                  <c:v>5605</c:v>
                </c:pt>
                <c:pt idx="23">
                  <c:v>5498</c:v>
                </c:pt>
                <c:pt idx="24">
                  <c:v>5396</c:v>
                </c:pt>
                <c:pt idx="25">
                  <c:v>5272</c:v>
                </c:pt>
                <c:pt idx="26">
                  <c:v>5155</c:v>
                </c:pt>
                <c:pt idx="27">
                  <c:v>5070</c:v>
                </c:pt>
                <c:pt idx="28">
                  <c:v>5007</c:v>
                </c:pt>
                <c:pt idx="29">
                  <c:v>4995</c:v>
                </c:pt>
                <c:pt idx="30">
                  <c:v>4951</c:v>
                </c:pt>
                <c:pt idx="31">
                  <c:v>4900</c:v>
                </c:pt>
                <c:pt idx="32">
                  <c:v>4825</c:v>
                </c:pt>
                <c:pt idx="33">
                  <c:v>4706</c:v>
                </c:pt>
                <c:pt idx="34">
                  <c:v>4694</c:v>
                </c:pt>
                <c:pt idx="35">
                  <c:v>4671</c:v>
                </c:pt>
                <c:pt idx="36">
                  <c:v>4600</c:v>
                </c:pt>
                <c:pt idx="37">
                  <c:v>4493</c:v>
                </c:pt>
                <c:pt idx="38">
                  <c:v>4454</c:v>
                </c:pt>
                <c:pt idx="39">
                  <c:v>4336</c:v>
                </c:pt>
                <c:pt idx="40">
                  <c:v>4278</c:v>
                </c:pt>
                <c:pt idx="41">
                  <c:v>4199</c:v>
                </c:pt>
                <c:pt idx="42">
                  <c:v>4075</c:v>
                </c:pt>
                <c:pt idx="43">
                  <c:v>3967</c:v>
                </c:pt>
                <c:pt idx="44">
                  <c:v>3897</c:v>
                </c:pt>
                <c:pt idx="45">
                  <c:v>3841</c:v>
                </c:pt>
              </c:numCache>
            </c:numRef>
          </c:val>
          <c:smooth val="0"/>
          <c:extLst>
            <c:ext xmlns:c16="http://schemas.microsoft.com/office/drawing/2014/chart" uri="{C3380CC4-5D6E-409C-BE32-E72D297353CC}">
              <c16:uniqueId val="{0000002E-3495-49B2-8C3B-6FFF00E656A0}"/>
            </c:ext>
          </c:extLst>
        </c:ser>
        <c:ser>
          <c:idx val="1"/>
          <c:order val="1"/>
          <c:tx>
            <c:strRef>
              <c:f>'Diat 6–30 tiedot'!$A$37</c:f>
              <c:strCache>
                <c:ptCount val="1"/>
                <c:pt idx="0">
                  <c:v>Sonkajärvi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3495-49B2-8C3B-6FFF00E656A0}"/>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tiedot'!$B$37:$BO$37</c:f>
              <c:numCache>
                <c:formatCode>General</c:formatCode>
                <c:ptCount val="66"/>
                <c:pt idx="40" formatCode="#,##0">
                  <c:v>4260</c:v>
                </c:pt>
                <c:pt idx="41" formatCode="#,##0">
                  <c:v>4191</c:v>
                </c:pt>
                <c:pt idx="42" formatCode="#,##0">
                  <c:v>4125</c:v>
                </c:pt>
                <c:pt idx="43" formatCode="#,##0">
                  <c:v>4064</c:v>
                </c:pt>
                <c:pt idx="44" formatCode="#,##0">
                  <c:v>4005</c:v>
                </c:pt>
                <c:pt idx="45" formatCode="#,##0">
                  <c:v>3948</c:v>
                </c:pt>
                <c:pt idx="46" formatCode="#,##0">
                  <c:v>3895</c:v>
                </c:pt>
                <c:pt idx="47" formatCode="#,##0">
                  <c:v>3845</c:v>
                </c:pt>
                <c:pt idx="48" formatCode="#,##0">
                  <c:v>3796</c:v>
                </c:pt>
                <c:pt idx="49" formatCode="#,##0">
                  <c:v>3750</c:v>
                </c:pt>
                <c:pt idx="50" formatCode="#,##0">
                  <c:v>3706</c:v>
                </c:pt>
                <c:pt idx="51" formatCode="#,##0">
                  <c:v>3664</c:v>
                </c:pt>
                <c:pt idx="52" formatCode="#,##0">
                  <c:v>3624</c:v>
                </c:pt>
                <c:pt idx="53" formatCode="#,##0">
                  <c:v>3588</c:v>
                </c:pt>
                <c:pt idx="54" formatCode="#,##0">
                  <c:v>3550</c:v>
                </c:pt>
                <c:pt idx="55" formatCode="#,##0">
                  <c:v>3516</c:v>
                </c:pt>
                <c:pt idx="56" formatCode="#,##0">
                  <c:v>3482</c:v>
                </c:pt>
                <c:pt idx="57" formatCode="#,##0">
                  <c:v>3450</c:v>
                </c:pt>
                <c:pt idx="58" formatCode="#,##0">
                  <c:v>3419</c:v>
                </c:pt>
                <c:pt idx="59" formatCode="#,##0">
                  <c:v>3389</c:v>
                </c:pt>
                <c:pt idx="60" formatCode="#,##0">
                  <c:v>3360</c:v>
                </c:pt>
                <c:pt idx="61" formatCode="#,##0">
                  <c:v>3332</c:v>
                </c:pt>
                <c:pt idx="62" formatCode="#,##0">
                  <c:v>3304</c:v>
                </c:pt>
                <c:pt idx="63" formatCode="#,##0">
                  <c:v>3276</c:v>
                </c:pt>
                <c:pt idx="64" formatCode="#,##0">
                  <c:v>3249</c:v>
                </c:pt>
                <c:pt idx="65" formatCode="#,##0">
                  <c:v>3223</c:v>
                </c:pt>
              </c:numCache>
            </c:numRef>
          </c:val>
          <c:smooth val="0"/>
          <c:extLst>
            <c:ext xmlns:c16="http://schemas.microsoft.com/office/drawing/2014/chart" uri="{C3380CC4-5D6E-409C-BE32-E72D297353CC}">
              <c16:uniqueId val="{00000030-3495-49B2-8C3B-6FFF00E656A0}"/>
            </c:ext>
          </c:extLst>
        </c:ser>
        <c:ser>
          <c:idx val="2"/>
          <c:order val="2"/>
          <c:tx>
            <c:strRef>
              <c:f>'Diat 6–30 tiedot'!$A$38</c:f>
              <c:strCache>
                <c:ptCount val="1"/>
                <c:pt idx="0">
                  <c:v>Sonkajärvi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9979349249521505E-2"/>
                  <c:y val="6.3441090416042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3495-49B2-8C3B-6FFF00E656A0}"/>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tiedot'!$B$38:$BO$38</c:f>
              <c:numCache>
                <c:formatCode>General</c:formatCode>
                <c:ptCount val="66"/>
                <c:pt idx="44" formatCode="#,##0">
                  <c:v>3876</c:v>
                </c:pt>
                <c:pt idx="45" formatCode="#,##0">
                  <c:v>3791</c:v>
                </c:pt>
                <c:pt idx="46" formatCode="#,##0">
                  <c:v>3709</c:v>
                </c:pt>
                <c:pt idx="47" formatCode="#,##0">
                  <c:v>3633</c:v>
                </c:pt>
                <c:pt idx="48" formatCode="#,##0">
                  <c:v>3559</c:v>
                </c:pt>
                <c:pt idx="49" formatCode="#,##0">
                  <c:v>3489</c:v>
                </c:pt>
                <c:pt idx="50" formatCode="#,##0">
                  <c:v>3425</c:v>
                </c:pt>
                <c:pt idx="51" formatCode="#,##0">
                  <c:v>3361</c:v>
                </c:pt>
                <c:pt idx="52" formatCode="#,##0">
                  <c:v>3303</c:v>
                </c:pt>
                <c:pt idx="53" formatCode="#,##0">
                  <c:v>3248</c:v>
                </c:pt>
                <c:pt idx="54" formatCode="#,##0">
                  <c:v>3194</c:v>
                </c:pt>
                <c:pt idx="55" formatCode="#,##0">
                  <c:v>3143</c:v>
                </c:pt>
                <c:pt idx="56" formatCode="#,##0">
                  <c:v>3096</c:v>
                </c:pt>
                <c:pt idx="57" formatCode="#,##0">
                  <c:v>3048</c:v>
                </c:pt>
                <c:pt idx="58" formatCode="#,##0">
                  <c:v>3005</c:v>
                </c:pt>
                <c:pt idx="59" formatCode="#,##0">
                  <c:v>2962</c:v>
                </c:pt>
                <c:pt idx="60" formatCode="#,##0">
                  <c:v>2922</c:v>
                </c:pt>
                <c:pt idx="61" formatCode="#,##0">
                  <c:v>2881</c:v>
                </c:pt>
                <c:pt idx="62" formatCode="#,##0">
                  <c:v>2842</c:v>
                </c:pt>
                <c:pt idx="63" formatCode="#,##0">
                  <c:v>2804</c:v>
                </c:pt>
                <c:pt idx="64" formatCode="#,##0">
                  <c:v>2768</c:v>
                </c:pt>
                <c:pt idx="65" formatCode="#,##0">
                  <c:v>2731</c:v>
                </c:pt>
              </c:numCache>
            </c:numRef>
          </c:val>
          <c:smooth val="0"/>
          <c:extLst>
            <c:ext xmlns:c16="http://schemas.microsoft.com/office/drawing/2014/chart" uri="{C3380CC4-5D6E-409C-BE32-E72D297353CC}">
              <c16:uniqueId val="{00000032-3495-49B2-8C3B-6FFF00E656A0}"/>
            </c:ext>
          </c:extLst>
        </c:ser>
        <c:ser>
          <c:idx val="3"/>
          <c:order val="3"/>
          <c:tx>
            <c:strRef>
              <c:f>'Diat 6–30 tiedot'!$A$39</c:f>
              <c:strCache>
                <c:ptCount val="1"/>
                <c:pt idx="0">
                  <c:v>Sonkajärvi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4.5315064582887234E-2"/>
                </c:manualLayout>
              </c:layout>
              <c:spPr>
                <a:solidFill>
                  <a:srgbClr val="FFFFFF">
                    <a:lumMod val="95000"/>
                  </a:srgbClr>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3495-49B2-8C3B-6FFF00E656A0}"/>
                </c:ext>
              </c:extLst>
            </c:dLbl>
            <c:spPr>
              <a:solidFill>
                <a:srgbClr val="FFFFFF">
                  <a:lumMod val="95000"/>
                </a:srgbClr>
              </a:solid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tiedot'!$B$39:$BO$39</c:f>
              <c:numCache>
                <c:formatCode>General</c:formatCode>
                <c:ptCount val="66"/>
                <c:pt idx="46" formatCode="#,##0">
                  <c:v>3760</c:v>
                </c:pt>
                <c:pt idx="47" formatCode="#,##0">
                  <c:v>3687</c:v>
                </c:pt>
                <c:pt idx="48" formatCode="#,##0">
                  <c:v>3619</c:v>
                </c:pt>
                <c:pt idx="49" formatCode="#,##0">
                  <c:v>3556</c:v>
                </c:pt>
                <c:pt idx="50" formatCode="#,##0">
                  <c:v>3497</c:v>
                </c:pt>
                <c:pt idx="51" formatCode="#,##0">
                  <c:v>3442</c:v>
                </c:pt>
                <c:pt idx="52" formatCode="#,##0">
                  <c:v>3391</c:v>
                </c:pt>
                <c:pt idx="53" formatCode="#,##0">
                  <c:v>3341</c:v>
                </c:pt>
                <c:pt idx="54" formatCode="#,##0">
                  <c:v>3293</c:v>
                </c:pt>
                <c:pt idx="55" formatCode="#,##0">
                  <c:v>3248</c:v>
                </c:pt>
                <c:pt idx="56" formatCode="#,##0">
                  <c:v>3206</c:v>
                </c:pt>
                <c:pt idx="57" formatCode="#,##0">
                  <c:v>3162</c:v>
                </c:pt>
                <c:pt idx="58" formatCode="#,##0">
                  <c:v>3123</c:v>
                </c:pt>
                <c:pt idx="59" formatCode="#,##0">
                  <c:v>3087</c:v>
                </c:pt>
                <c:pt idx="60" formatCode="#,##0">
                  <c:v>3050</c:v>
                </c:pt>
                <c:pt idx="61" formatCode="#,##0">
                  <c:v>3014</c:v>
                </c:pt>
                <c:pt idx="62" formatCode="#,##0">
                  <c:v>2981</c:v>
                </c:pt>
                <c:pt idx="63" formatCode="#,##0">
                  <c:v>2949</c:v>
                </c:pt>
                <c:pt idx="64" formatCode="#,##0">
                  <c:v>2916</c:v>
                </c:pt>
                <c:pt idx="65" formatCode="#,##0">
                  <c:v>2882</c:v>
                </c:pt>
              </c:numCache>
            </c:numRef>
          </c:val>
          <c:smooth val="0"/>
          <c:extLst>
            <c:ext xmlns:c16="http://schemas.microsoft.com/office/drawing/2014/chart" uri="{C3380CC4-5D6E-409C-BE32-E72D297353CC}">
              <c16:uniqueId val="{00000034-3495-49B2-8C3B-6FFF00E656A0}"/>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59924462998644112"/>
          <c:w val="0.3323933464289312"/>
          <c:h val="0.2952178334403767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Vieremän väestönkehitys 1975–2020 ja Tilastokeskuksen väestöennusteet</a:t>
            </a:r>
          </a:p>
        </c:rich>
      </c:tx>
      <c:layout>
        <c:manualLayout>
          <c:xMode val="edge"/>
          <c:yMode val="edge"/>
          <c:x val="0.1731527651858567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tiedot'!$A$40</c:f>
              <c:strCache>
                <c:ptCount val="1"/>
                <c:pt idx="0">
                  <c:v>Vieremä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8E42-42D3-81FF-4F31E19D702F}"/>
                </c:ext>
              </c:extLst>
            </c:dLbl>
            <c:dLbl>
              <c:idx val="1"/>
              <c:delete val="1"/>
              <c:extLst>
                <c:ext xmlns:c15="http://schemas.microsoft.com/office/drawing/2012/chart" uri="{CE6537A1-D6FC-4f65-9D91-7224C49458BB}"/>
                <c:ext xmlns:c16="http://schemas.microsoft.com/office/drawing/2014/chart" uri="{C3380CC4-5D6E-409C-BE32-E72D297353CC}">
                  <c16:uniqueId val="{00000001-8E42-42D3-81FF-4F31E19D702F}"/>
                </c:ext>
              </c:extLst>
            </c:dLbl>
            <c:dLbl>
              <c:idx val="2"/>
              <c:delete val="1"/>
              <c:extLst>
                <c:ext xmlns:c15="http://schemas.microsoft.com/office/drawing/2012/chart" uri="{CE6537A1-D6FC-4f65-9D91-7224C49458BB}"/>
                <c:ext xmlns:c16="http://schemas.microsoft.com/office/drawing/2014/chart" uri="{C3380CC4-5D6E-409C-BE32-E72D297353CC}">
                  <c16:uniqueId val="{00000002-8E42-42D3-81FF-4F31E19D702F}"/>
                </c:ext>
              </c:extLst>
            </c:dLbl>
            <c:dLbl>
              <c:idx val="3"/>
              <c:delete val="1"/>
              <c:extLst>
                <c:ext xmlns:c15="http://schemas.microsoft.com/office/drawing/2012/chart" uri="{CE6537A1-D6FC-4f65-9D91-7224C49458BB}"/>
                <c:ext xmlns:c16="http://schemas.microsoft.com/office/drawing/2014/chart" uri="{C3380CC4-5D6E-409C-BE32-E72D297353CC}">
                  <c16:uniqueId val="{00000003-8E42-42D3-81FF-4F31E19D702F}"/>
                </c:ext>
              </c:extLst>
            </c:dLbl>
            <c:dLbl>
              <c:idx val="4"/>
              <c:delete val="1"/>
              <c:extLst>
                <c:ext xmlns:c15="http://schemas.microsoft.com/office/drawing/2012/chart" uri="{CE6537A1-D6FC-4f65-9D91-7224C49458BB}"/>
                <c:ext xmlns:c16="http://schemas.microsoft.com/office/drawing/2014/chart" uri="{C3380CC4-5D6E-409C-BE32-E72D297353CC}">
                  <c16:uniqueId val="{00000004-8E42-42D3-81FF-4F31E19D702F}"/>
                </c:ext>
              </c:extLst>
            </c:dLbl>
            <c:dLbl>
              <c:idx val="5"/>
              <c:delete val="1"/>
              <c:extLst>
                <c:ext xmlns:c15="http://schemas.microsoft.com/office/drawing/2012/chart" uri="{CE6537A1-D6FC-4f65-9D91-7224C49458BB}"/>
                <c:ext xmlns:c16="http://schemas.microsoft.com/office/drawing/2014/chart" uri="{C3380CC4-5D6E-409C-BE32-E72D297353CC}">
                  <c16:uniqueId val="{00000005-8E42-42D3-81FF-4F31E19D702F}"/>
                </c:ext>
              </c:extLst>
            </c:dLbl>
            <c:dLbl>
              <c:idx val="6"/>
              <c:delete val="1"/>
              <c:extLst>
                <c:ext xmlns:c15="http://schemas.microsoft.com/office/drawing/2012/chart" uri="{CE6537A1-D6FC-4f65-9D91-7224C49458BB}"/>
                <c:ext xmlns:c16="http://schemas.microsoft.com/office/drawing/2014/chart" uri="{C3380CC4-5D6E-409C-BE32-E72D297353CC}">
                  <c16:uniqueId val="{00000006-8E42-42D3-81FF-4F31E19D702F}"/>
                </c:ext>
              </c:extLst>
            </c:dLbl>
            <c:dLbl>
              <c:idx val="7"/>
              <c:delete val="1"/>
              <c:extLst>
                <c:ext xmlns:c15="http://schemas.microsoft.com/office/drawing/2012/chart" uri="{CE6537A1-D6FC-4f65-9D91-7224C49458BB}"/>
                <c:ext xmlns:c16="http://schemas.microsoft.com/office/drawing/2014/chart" uri="{C3380CC4-5D6E-409C-BE32-E72D297353CC}">
                  <c16:uniqueId val="{00000007-8E42-42D3-81FF-4F31E19D702F}"/>
                </c:ext>
              </c:extLst>
            </c:dLbl>
            <c:dLbl>
              <c:idx val="8"/>
              <c:delete val="1"/>
              <c:extLst>
                <c:ext xmlns:c15="http://schemas.microsoft.com/office/drawing/2012/chart" uri="{CE6537A1-D6FC-4f65-9D91-7224C49458BB}"/>
                <c:ext xmlns:c16="http://schemas.microsoft.com/office/drawing/2014/chart" uri="{C3380CC4-5D6E-409C-BE32-E72D297353CC}">
                  <c16:uniqueId val="{00000008-8E42-42D3-81FF-4F31E19D702F}"/>
                </c:ext>
              </c:extLst>
            </c:dLbl>
            <c:dLbl>
              <c:idx val="9"/>
              <c:delete val="1"/>
              <c:extLst>
                <c:ext xmlns:c15="http://schemas.microsoft.com/office/drawing/2012/chart" uri="{CE6537A1-D6FC-4f65-9D91-7224C49458BB}"/>
                <c:ext xmlns:c16="http://schemas.microsoft.com/office/drawing/2014/chart" uri="{C3380CC4-5D6E-409C-BE32-E72D297353CC}">
                  <c16:uniqueId val="{00000009-8E42-42D3-81FF-4F31E19D702F}"/>
                </c:ext>
              </c:extLst>
            </c:dLbl>
            <c:dLbl>
              <c:idx val="10"/>
              <c:delete val="1"/>
              <c:extLst>
                <c:ext xmlns:c15="http://schemas.microsoft.com/office/drawing/2012/chart" uri="{CE6537A1-D6FC-4f65-9D91-7224C49458BB}"/>
                <c:ext xmlns:c16="http://schemas.microsoft.com/office/drawing/2014/chart" uri="{C3380CC4-5D6E-409C-BE32-E72D297353CC}">
                  <c16:uniqueId val="{0000000A-8E42-42D3-81FF-4F31E19D702F}"/>
                </c:ext>
              </c:extLst>
            </c:dLbl>
            <c:dLbl>
              <c:idx val="11"/>
              <c:delete val="1"/>
              <c:extLst>
                <c:ext xmlns:c15="http://schemas.microsoft.com/office/drawing/2012/chart" uri="{CE6537A1-D6FC-4f65-9D91-7224C49458BB}"/>
                <c:ext xmlns:c16="http://schemas.microsoft.com/office/drawing/2014/chart" uri="{C3380CC4-5D6E-409C-BE32-E72D297353CC}">
                  <c16:uniqueId val="{0000000B-8E42-42D3-81FF-4F31E19D702F}"/>
                </c:ext>
              </c:extLst>
            </c:dLbl>
            <c:dLbl>
              <c:idx val="12"/>
              <c:delete val="1"/>
              <c:extLst>
                <c:ext xmlns:c15="http://schemas.microsoft.com/office/drawing/2012/chart" uri="{CE6537A1-D6FC-4f65-9D91-7224C49458BB}"/>
                <c:ext xmlns:c16="http://schemas.microsoft.com/office/drawing/2014/chart" uri="{C3380CC4-5D6E-409C-BE32-E72D297353CC}">
                  <c16:uniqueId val="{0000000C-8E42-42D3-81FF-4F31E19D702F}"/>
                </c:ext>
              </c:extLst>
            </c:dLbl>
            <c:dLbl>
              <c:idx val="13"/>
              <c:delete val="1"/>
              <c:extLst>
                <c:ext xmlns:c15="http://schemas.microsoft.com/office/drawing/2012/chart" uri="{CE6537A1-D6FC-4f65-9D91-7224C49458BB}"/>
                <c:ext xmlns:c16="http://schemas.microsoft.com/office/drawing/2014/chart" uri="{C3380CC4-5D6E-409C-BE32-E72D297353CC}">
                  <c16:uniqueId val="{0000000D-8E42-42D3-81FF-4F31E19D702F}"/>
                </c:ext>
              </c:extLst>
            </c:dLbl>
            <c:dLbl>
              <c:idx val="14"/>
              <c:delete val="1"/>
              <c:extLst>
                <c:ext xmlns:c15="http://schemas.microsoft.com/office/drawing/2012/chart" uri="{CE6537A1-D6FC-4f65-9D91-7224C49458BB}"/>
                <c:ext xmlns:c16="http://schemas.microsoft.com/office/drawing/2014/chart" uri="{C3380CC4-5D6E-409C-BE32-E72D297353CC}">
                  <c16:uniqueId val="{0000000E-8E42-42D3-81FF-4F31E19D702F}"/>
                </c:ext>
              </c:extLst>
            </c:dLbl>
            <c:dLbl>
              <c:idx val="15"/>
              <c:delete val="1"/>
              <c:extLst>
                <c:ext xmlns:c15="http://schemas.microsoft.com/office/drawing/2012/chart" uri="{CE6537A1-D6FC-4f65-9D91-7224C49458BB}"/>
                <c:ext xmlns:c16="http://schemas.microsoft.com/office/drawing/2014/chart" uri="{C3380CC4-5D6E-409C-BE32-E72D297353CC}">
                  <c16:uniqueId val="{0000000F-8E42-42D3-81FF-4F31E19D702F}"/>
                </c:ext>
              </c:extLst>
            </c:dLbl>
            <c:dLbl>
              <c:idx val="16"/>
              <c:delete val="1"/>
              <c:extLst>
                <c:ext xmlns:c15="http://schemas.microsoft.com/office/drawing/2012/chart" uri="{CE6537A1-D6FC-4f65-9D91-7224C49458BB}"/>
                <c:ext xmlns:c16="http://schemas.microsoft.com/office/drawing/2014/chart" uri="{C3380CC4-5D6E-409C-BE32-E72D297353CC}">
                  <c16:uniqueId val="{00000010-8E42-42D3-81FF-4F31E19D702F}"/>
                </c:ext>
              </c:extLst>
            </c:dLbl>
            <c:dLbl>
              <c:idx val="17"/>
              <c:delete val="1"/>
              <c:extLst>
                <c:ext xmlns:c15="http://schemas.microsoft.com/office/drawing/2012/chart" uri="{CE6537A1-D6FC-4f65-9D91-7224C49458BB}"/>
                <c:ext xmlns:c16="http://schemas.microsoft.com/office/drawing/2014/chart" uri="{C3380CC4-5D6E-409C-BE32-E72D297353CC}">
                  <c16:uniqueId val="{00000011-8E42-42D3-81FF-4F31E19D702F}"/>
                </c:ext>
              </c:extLst>
            </c:dLbl>
            <c:dLbl>
              <c:idx val="18"/>
              <c:delete val="1"/>
              <c:extLst>
                <c:ext xmlns:c15="http://schemas.microsoft.com/office/drawing/2012/chart" uri="{CE6537A1-D6FC-4f65-9D91-7224C49458BB}"/>
                <c:ext xmlns:c16="http://schemas.microsoft.com/office/drawing/2014/chart" uri="{C3380CC4-5D6E-409C-BE32-E72D297353CC}">
                  <c16:uniqueId val="{00000012-8E42-42D3-81FF-4F31E19D702F}"/>
                </c:ext>
              </c:extLst>
            </c:dLbl>
            <c:dLbl>
              <c:idx val="19"/>
              <c:delete val="1"/>
              <c:extLst>
                <c:ext xmlns:c15="http://schemas.microsoft.com/office/drawing/2012/chart" uri="{CE6537A1-D6FC-4f65-9D91-7224C49458BB}"/>
                <c:ext xmlns:c16="http://schemas.microsoft.com/office/drawing/2014/chart" uri="{C3380CC4-5D6E-409C-BE32-E72D297353CC}">
                  <c16:uniqueId val="{00000013-8E42-42D3-81FF-4F31E19D702F}"/>
                </c:ext>
              </c:extLst>
            </c:dLbl>
            <c:dLbl>
              <c:idx val="20"/>
              <c:delete val="1"/>
              <c:extLst>
                <c:ext xmlns:c15="http://schemas.microsoft.com/office/drawing/2012/chart" uri="{CE6537A1-D6FC-4f65-9D91-7224C49458BB}"/>
                <c:ext xmlns:c16="http://schemas.microsoft.com/office/drawing/2014/chart" uri="{C3380CC4-5D6E-409C-BE32-E72D297353CC}">
                  <c16:uniqueId val="{00000014-8E42-42D3-81FF-4F31E19D702F}"/>
                </c:ext>
              </c:extLst>
            </c:dLbl>
            <c:dLbl>
              <c:idx val="21"/>
              <c:delete val="1"/>
              <c:extLst>
                <c:ext xmlns:c15="http://schemas.microsoft.com/office/drawing/2012/chart" uri="{CE6537A1-D6FC-4f65-9D91-7224C49458BB}"/>
                <c:ext xmlns:c16="http://schemas.microsoft.com/office/drawing/2014/chart" uri="{C3380CC4-5D6E-409C-BE32-E72D297353CC}">
                  <c16:uniqueId val="{00000015-8E42-42D3-81FF-4F31E19D702F}"/>
                </c:ext>
              </c:extLst>
            </c:dLbl>
            <c:dLbl>
              <c:idx val="22"/>
              <c:delete val="1"/>
              <c:extLst>
                <c:ext xmlns:c15="http://schemas.microsoft.com/office/drawing/2012/chart" uri="{CE6537A1-D6FC-4f65-9D91-7224C49458BB}"/>
                <c:ext xmlns:c16="http://schemas.microsoft.com/office/drawing/2014/chart" uri="{C3380CC4-5D6E-409C-BE32-E72D297353CC}">
                  <c16:uniqueId val="{00000016-8E42-42D3-81FF-4F31E19D702F}"/>
                </c:ext>
              </c:extLst>
            </c:dLbl>
            <c:dLbl>
              <c:idx val="23"/>
              <c:delete val="1"/>
              <c:extLst>
                <c:ext xmlns:c15="http://schemas.microsoft.com/office/drawing/2012/chart" uri="{CE6537A1-D6FC-4f65-9D91-7224C49458BB}"/>
                <c:ext xmlns:c16="http://schemas.microsoft.com/office/drawing/2014/chart" uri="{C3380CC4-5D6E-409C-BE32-E72D297353CC}">
                  <c16:uniqueId val="{00000017-8E42-42D3-81FF-4F31E19D702F}"/>
                </c:ext>
              </c:extLst>
            </c:dLbl>
            <c:dLbl>
              <c:idx val="24"/>
              <c:delete val="1"/>
              <c:extLst>
                <c:ext xmlns:c15="http://schemas.microsoft.com/office/drawing/2012/chart" uri="{CE6537A1-D6FC-4f65-9D91-7224C49458BB}"/>
                <c:ext xmlns:c16="http://schemas.microsoft.com/office/drawing/2014/chart" uri="{C3380CC4-5D6E-409C-BE32-E72D297353CC}">
                  <c16:uniqueId val="{00000018-8E42-42D3-81FF-4F31E19D702F}"/>
                </c:ext>
              </c:extLst>
            </c:dLbl>
            <c:dLbl>
              <c:idx val="25"/>
              <c:delete val="1"/>
              <c:extLst>
                <c:ext xmlns:c15="http://schemas.microsoft.com/office/drawing/2012/chart" uri="{CE6537A1-D6FC-4f65-9D91-7224C49458BB}"/>
                <c:ext xmlns:c16="http://schemas.microsoft.com/office/drawing/2014/chart" uri="{C3380CC4-5D6E-409C-BE32-E72D297353CC}">
                  <c16:uniqueId val="{00000019-8E42-42D3-81FF-4F31E19D702F}"/>
                </c:ext>
              </c:extLst>
            </c:dLbl>
            <c:dLbl>
              <c:idx val="26"/>
              <c:delete val="1"/>
              <c:extLst>
                <c:ext xmlns:c15="http://schemas.microsoft.com/office/drawing/2012/chart" uri="{CE6537A1-D6FC-4f65-9D91-7224C49458BB}"/>
                <c:ext xmlns:c16="http://schemas.microsoft.com/office/drawing/2014/chart" uri="{C3380CC4-5D6E-409C-BE32-E72D297353CC}">
                  <c16:uniqueId val="{0000001A-8E42-42D3-81FF-4F31E19D702F}"/>
                </c:ext>
              </c:extLst>
            </c:dLbl>
            <c:dLbl>
              <c:idx val="27"/>
              <c:delete val="1"/>
              <c:extLst>
                <c:ext xmlns:c15="http://schemas.microsoft.com/office/drawing/2012/chart" uri="{CE6537A1-D6FC-4f65-9D91-7224C49458BB}"/>
                <c:ext xmlns:c16="http://schemas.microsoft.com/office/drawing/2014/chart" uri="{C3380CC4-5D6E-409C-BE32-E72D297353CC}">
                  <c16:uniqueId val="{0000001B-8E42-42D3-81FF-4F31E19D702F}"/>
                </c:ext>
              </c:extLst>
            </c:dLbl>
            <c:dLbl>
              <c:idx val="28"/>
              <c:delete val="1"/>
              <c:extLst>
                <c:ext xmlns:c15="http://schemas.microsoft.com/office/drawing/2012/chart" uri="{CE6537A1-D6FC-4f65-9D91-7224C49458BB}"/>
                <c:ext xmlns:c16="http://schemas.microsoft.com/office/drawing/2014/chart" uri="{C3380CC4-5D6E-409C-BE32-E72D297353CC}">
                  <c16:uniqueId val="{0000001C-8E42-42D3-81FF-4F31E19D702F}"/>
                </c:ext>
              </c:extLst>
            </c:dLbl>
            <c:dLbl>
              <c:idx val="29"/>
              <c:delete val="1"/>
              <c:extLst>
                <c:ext xmlns:c15="http://schemas.microsoft.com/office/drawing/2012/chart" uri="{CE6537A1-D6FC-4f65-9D91-7224C49458BB}"/>
                <c:ext xmlns:c16="http://schemas.microsoft.com/office/drawing/2014/chart" uri="{C3380CC4-5D6E-409C-BE32-E72D297353CC}">
                  <c16:uniqueId val="{0000001D-8E42-42D3-81FF-4F31E19D702F}"/>
                </c:ext>
              </c:extLst>
            </c:dLbl>
            <c:dLbl>
              <c:idx val="30"/>
              <c:delete val="1"/>
              <c:extLst>
                <c:ext xmlns:c15="http://schemas.microsoft.com/office/drawing/2012/chart" uri="{CE6537A1-D6FC-4f65-9D91-7224C49458BB}"/>
                <c:ext xmlns:c16="http://schemas.microsoft.com/office/drawing/2014/chart" uri="{C3380CC4-5D6E-409C-BE32-E72D297353CC}">
                  <c16:uniqueId val="{0000001E-8E42-42D3-81FF-4F31E19D702F}"/>
                </c:ext>
              </c:extLst>
            </c:dLbl>
            <c:dLbl>
              <c:idx val="31"/>
              <c:delete val="1"/>
              <c:extLst>
                <c:ext xmlns:c15="http://schemas.microsoft.com/office/drawing/2012/chart" uri="{CE6537A1-D6FC-4f65-9D91-7224C49458BB}"/>
                <c:ext xmlns:c16="http://schemas.microsoft.com/office/drawing/2014/chart" uri="{C3380CC4-5D6E-409C-BE32-E72D297353CC}">
                  <c16:uniqueId val="{0000001F-8E42-42D3-81FF-4F31E19D702F}"/>
                </c:ext>
              </c:extLst>
            </c:dLbl>
            <c:dLbl>
              <c:idx val="32"/>
              <c:delete val="1"/>
              <c:extLst>
                <c:ext xmlns:c15="http://schemas.microsoft.com/office/drawing/2012/chart" uri="{CE6537A1-D6FC-4f65-9D91-7224C49458BB}"/>
                <c:ext xmlns:c16="http://schemas.microsoft.com/office/drawing/2014/chart" uri="{C3380CC4-5D6E-409C-BE32-E72D297353CC}">
                  <c16:uniqueId val="{00000020-8E42-42D3-81FF-4F31E19D702F}"/>
                </c:ext>
              </c:extLst>
            </c:dLbl>
            <c:dLbl>
              <c:idx val="33"/>
              <c:delete val="1"/>
              <c:extLst>
                <c:ext xmlns:c15="http://schemas.microsoft.com/office/drawing/2012/chart" uri="{CE6537A1-D6FC-4f65-9D91-7224C49458BB}"/>
                <c:ext xmlns:c16="http://schemas.microsoft.com/office/drawing/2014/chart" uri="{C3380CC4-5D6E-409C-BE32-E72D297353CC}">
                  <c16:uniqueId val="{00000021-8E42-42D3-81FF-4F31E19D702F}"/>
                </c:ext>
              </c:extLst>
            </c:dLbl>
            <c:dLbl>
              <c:idx val="34"/>
              <c:delete val="1"/>
              <c:extLst>
                <c:ext xmlns:c15="http://schemas.microsoft.com/office/drawing/2012/chart" uri="{CE6537A1-D6FC-4f65-9D91-7224C49458BB}"/>
                <c:ext xmlns:c16="http://schemas.microsoft.com/office/drawing/2014/chart" uri="{C3380CC4-5D6E-409C-BE32-E72D297353CC}">
                  <c16:uniqueId val="{00000022-8E42-42D3-81FF-4F31E19D702F}"/>
                </c:ext>
              </c:extLst>
            </c:dLbl>
            <c:dLbl>
              <c:idx val="35"/>
              <c:delete val="1"/>
              <c:extLst>
                <c:ext xmlns:c15="http://schemas.microsoft.com/office/drawing/2012/chart" uri="{CE6537A1-D6FC-4f65-9D91-7224C49458BB}"/>
                <c:ext xmlns:c16="http://schemas.microsoft.com/office/drawing/2014/chart" uri="{C3380CC4-5D6E-409C-BE32-E72D297353CC}">
                  <c16:uniqueId val="{00000023-8E42-42D3-81FF-4F31E19D702F}"/>
                </c:ext>
              </c:extLst>
            </c:dLbl>
            <c:dLbl>
              <c:idx val="36"/>
              <c:delete val="1"/>
              <c:extLst>
                <c:ext xmlns:c15="http://schemas.microsoft.com/office/drawing/2012/chart" uri="{CE6537A1-D6FC-4f65-9D91-7224C49458BB}"/>
                <c:ext xmlns:c16="http://schemas.microsoft.com/office/drawing/2014/chart" uri="{C3380CC4-5D6E-409C-BE32-E72D297353CC}">
                  <c16:uniqueId val="{00000024-8E42-42D3-81FF-4F31E19D702F}"/>
                </c:ext>
              </c:extLst>
            </c:dLbl>
            <c:dLbl>
              <c:idx val="37"/>
              <c:delete val="1"/>
              <c:extLst>
                <c:ext xmlns:c15="http://schemas.microsoft.com/office/drawing/2012/chart" uri="{CE6537A1-D6FC-4f65-9D91-7224C49458BB}"/>
                <c:ext xmlns:c16="http://schemas.microsoft.com/office/drawing/2014/chart" uri="{C3380CC4-5D6E-409C-BE32-E72D297353CC}">
                  <c16:uniqueId val="{00000025-8E42-42D3-81FF-4F31E19D702F}"/>
                </c:ext>
              </c:extLst>
            </c:dLbl>
            <c:dLbl>
              <c:idx val="38"/>
              <c:delete val="1"/>
              <c:extLst>
                <c:ext xmlns:c15="http://schemas.microsoft.com/office/drawing/2012/chart" uri="{CE6537A1-D6FC-4f65-9D91-7224C49458BB}"/>
                <c:ext xmlns:c16="http://schemas.microsoft.com/office/drawing/2014/chart" uri="{C3380CC4-5D6E-409C-BE32-E72D297353CC}">
                  <c16:uniqueId val="{00000026-8E42-42D3-81FF-4F31E19D702F}"/>
                </c:ext>
              </c:extLst>
            </c:dLbl>
            <c:dLbl>
              <c:idx val="39"/>
              <c:delete val="1"/>
              <c:extLst>
                <c:ext xmlns:c15="http://schemas.microsoft.com/office/drawing/2012/chart" uri="{CE6537A1-D6FC-4f65-9D91-7224C49458BB}"/>
                <c:ext xmlns:c16="http://schemas.microsoft.com/office/drawing/2014/chart" uri="{C3380CC4-5D6E-409C-BE32-E72D297353CC}">
                  <c16:uniqueId val="{00000027-8E42-42D3-81FF-4F31E19D702F}"/>
                </c:ext>
              </c:extLst>
            </c:dLbl>
            <c:dLbl>
              <c:idx val="40"/>
              <c:delete val="1"/>
              <c:extLst>
                <c:ext xmlns:c15="http://schemas.microsoft.com/office/drawing/2012/chart" uri="{CE6537A1-D6FC-4f65-9D91-7224C49458BB}"/>
                <c:ext xmlns:c16="http://schemas.microsoft.com/office/drawing/2014/chart" uri="{C3380CC4-5D6E-409C-BE32-E72D297353CC}">
                  <c16:uniqueId val="{00000028-8E42-42D3-81FF-4F31E19D702F}"/>
                </c:ext>
              </c:extLst>
            </c:dLbl>
            <c:dLbl>
              <c:idx val="41"/>
              <c:delete val="1"/>
              <c:extLst>
                <c:ext xmlns:c15="http://schemas.microsoft.com/office/drawing/2012/chart" uri="{CE6537A1-D6FC-4f65-9D91-7224C49458BB}"/>
                <c:ext xmlns:c16="http://schemas.microsoft.com/office/drawing/2014/chart" uri="{C3380CC4-5D6E-409C-BE32-E72D297353CC}">
                  <c16:uniqueId val="{00000029-8E42-42D3-81FF-4F31E19D702F}"/>
                </c:ext>
              </c:extLst>
            </c:dLbl>
            <c:dLbl>
              <c:idx val="42"/>
              <c:delete val="1"/>
              <c:extLst>
                <c:ext xmlns:c15="http://schemas.microsoft.com/office/drawing/2012/chart" uri="{CE6537A1-D6FC-4f65-9D91-7224C49458BB}"/>
                <c:ext xmlns:c16="http://schemas.microsoft.com/office/drawing/2014/chart" uri="{C3380CC4-5D6E-409C-BE32-E72D297353CC}">
                  <c16:uniqueId val="{0000002A-8E42-42D3-81FF-4F31E19D702F}"/>
                </c:ext>
              </c:extLst>
            </c:dLbl>
            <c:dLbl>
              <c:idx val="43"/>
              <c:delete val="1"/>
              <c:extLst>
                <c:ext xmlns:c15="http://schemas.microsoft.com/office/drawing/2012/chart" uri="{CE6537A1-D6FC-4f65-9D91-7224C49458BB}"/>
                <c:ext xmlns:c16="http://schemas.microsoft.com/office/drawing/2014/chart" uri="{C3380CC4-5D6E-409C-BE32-E72D297353CC}">
                  <c16:uniqueId val="{0000002B-8E42-42D3-81FF-4F31E19D702F}"/>
                </c:ext>
              </c:extLst>
            </c:dLbl>
            <c:dLbl>
              <c:idx val="44"/>
              <c:delete val="1"/>
              <c:extLst>
                <c:ext xmlns:c15="http://schemas.microsoft.com/office/drawing/2012/chart" uri="{CE6537A1-D6FC-4f65-9D91-7224C49458BB}"/>
                <c:ext xmlns:c16="http://schemas.microsoft.com/office/drawing/2014/chart" uri="{C3380CC4-5D6E-409C-BE32-E72D297353CC}">
                  <c16:uniqueId val="{0000002C-8E42-42D3-81FF-4F31E19D702F}"/>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8E42-42D3-81FF-4F31E19D70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tiedot'!$B$40:$BO$40</c:f>
              <c:numCache>
                <c:formatCode>#,##0</c:formatCode>
                <c:ptCount val="66"/>
                <c:pt idx="0">
                  <c:v>5493</c:v>
                </c:pt>
                <c:pt idx="1">
                  <c:v>5455</c:v>
                </c:pt>
                <c:pt idx="2">
                  <c:v>5398</c:v>
                </c:pt>
                <c:pt idx="3">
                  <c:v>5321</c:v>
                </c:pt>
                <c:pt idx="4">
                  <c:v>5231</c:v>
                </c:pt>
                <c:pt idx="5">
                  <c:v>5134</c:v>
                </c:pt>
                <c:pt idx="6">
                  <c:v>5089</c:v>
                </c:pt>
                <c:pt idx="7">
                  <c:v>5013</c:v>
                </c:pt>
                <c:pt idx="8">
                  <c:v>5001</c:v>
                </c:pt>
                <c:pt idx="9">
                  <c:v>5004</c:v>
                </c:pt>
                <c:pt idx="10">
                  <c:v>4960</c:v>
                </c:pt>
                <c:pt idx="11">
                  <c:v>4935</c:v>
                </c:pt>
                <c:pt idx="12">
                  <c:v>4898</c:v>
                </c:pt>
                <c:pt idx="13">
                  <c:v>4874</c:v>
                </c:pt>
                <c:pt idx="14">
                  <c:v>4829</c:v>
                </c:pt>
                <c:pt idx="15">
                  <c:v>4779</c:v>
                </c:pt>
                <c:pt idx="16">
                  <c:v>4758</c:v>
                </c:pt>
                <c:pt idx="17">
                  <c:v>4762</c:v>
                </c:pt>
                <c:pt idx="18">
                  <c:v>4752</c:v>
                </c:pt>
                <c:pt idx="19">
                  <c:v>4739</c:v>
                </c:pt>
                <c:pt idx="20">
                  <c:v>4637</c:v>
                </c:pt>
                <c:pt idx="21">
                  <c:v>4625</c:v>
                </c:pt>
                <c:pt idx="22">
                  <c:v>4553</c:v>
                </c:pt>
                <c:pt idx="23">
                  <c:v>4514</c:v>
                </c:pt>
                <c:pt idx="24">
                  <c:v>4457</c:v>
                </c:pt>
                <c:pt idx="25">
                  <c:v>4361</c:v>
                </c:pt>
                <c:pt idx="26">
                  <c:v>4294</c:v>
                </c:pt>
                <c:pt idx="27">
                  <c:v>4246</c:v>
                </c:pt>
                <c:pt idx="28">
                  <c:v>4155</c:v>
                </c:pt>
                <c:pt idx="29">
                  <c:v>4143</c:v>
                </c:pt>
                <c:pt idx="30">
                  <c:v>4125</c:v>
                </c:pt>
                <c:pt idx="31">
                  <c:v>4095</c:v>
                </c:pt>
                <c:pt idx="32">
                  <c:v>4054</c:v>
                </c:pt>
                <c:pt idx="33">
                  <c:v>4062</c:v>
                </c:pt>
                <c:pt idx="34">
                  <c:v>3985</c:v>
                </c:pt>
                <c:pt idx="35">
                  <c:v>3982</c:v>
                </c:pt>
                <c:pt idx="36">
                  <c:v>3962</c:v>
                </c:pt>
                <c:pt idx="37">
                  <c:v>3930</c:v>
                </c:pt>
                <c:pt idx="38">
                  <c:v>3874</c:v>
                </c:pt>
                <c:pt idx="39">
                  <c:v>3816</c:v>
                </c:pt>
                <c:pt idx="40">
                  <c:v>3757</c:v>
                </c:pt>
                <c:pt idx="41">
                  <c:v>3721</c:v>
                </c:pt>
                <c:pt idx="42">
                  <c:v>3685</c:v>
                </c:pt>
                <c:pt idx="43">
                  <c:v>3676</c:v>
                </c:pt>
                <c:pt idx="44">
                  <c:v>3579</c:v>
                </c:pt>
                <c:pt idx="45">
                  <c:v>3522</c:v>
                </c:pt>
              </c:numCache>
            </c:numRef>
          </c:val>
          <c:smooth val="0"/>
          <c:extLst>
            <c:ext xmlns:c16="http://schemas.microsoft.com/office/drawing/2014/chart" uri="{C3380CC4-5D6E-409C-BE32-E72D297353CC}">
              <c16:uniqueId val="{0000002E-8E42-42D3-81FF-4F31E19D702F}"/>
            </c:ext>
          </c:extLst>
        </c:ser>
        <c:ser>
          <c:idx val="1"/>
          <c:order val="1"/>
          <c:tx>
            <c:strRef>
              <c:f>'Diat 6–30 tiedot'!$A$41</c:f>
              <c:strCache>
                <c:ptCount val="1"/>
                <c:pt idx="0">
                  <c:v>Vieremä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0384305429636344E-2"/>
                  <c:y val="-3.6252051666309855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8E42-42D3-81FF-4F31E19D702F}"/>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tiedot'!$B$41:$BO$41</c:f>
              <c:numCache>
                <c:formatCode>General</c:formatCode>
                <c:ptCount val="66"/>
                <c:pt idx="40" formatCode="#,##0">
                  <c:v>3785</c:v>
                </c:pt>
                <c:pt idx="41" formatCode="#,##0">
                  <c:v>3756</c:v>
                </c:pt>
                <c:pt idx="42" formatCode="#,##0">
                  <c:v>3727</c:v>
                </c:pt>
                <c:pt idx="43" formatCode="#,##0">
                  <c:v>3704</c:v>
                </c:pt>
                <c:pt idx="44" formatCode="#,##0">
                  <c:v>3680</c:v>
                </c:pt>
                <c:pt idx="45" formatCode="#,##0">
                  <c:v>3659</c:v>
                </c:pt>
                <c:pt idx="46" formatCode="#,##0">
                  <c:v>3640</c:v>
                </c:pt>
                <c:pt idx="47" formatCode="#,##0">
                  <c:v>3622</c:v>
                </c:pt>
                <c:pt idx="48" formatCode="#,##0">
                  <c:v>3605</c:v>
                </c:pt>
                <c:pt idx="49" formatCode="#,##0">
                  <c:v>3588</c:v>
                </c:pt>
                <c:pt idx="50" formatCode="#,##0">
                  <c:v>3573</c:v>
                </c:pt>
                <c:pt idx="51" formatCode="#,##0">
                  <c:v>3561</c:v>
                </c:pt>
                <c:pt idx="52" formatCode="#,##0">
                  <c:v>3546</c:v>
                </c:pt>
                <c:pt idx="53" formatCode="#,##0">
                  <c:v>3534</c:v>
                </c:pt>
                <c:pt idx="54" formatCode="#,##0">
                  <c:v>3517</c:v>
                </c:pt>
                <c:pt idx="55" formatCode="#,##0">
                  <c:v>3502</c:v>
                </c:pt>
                <c:pt idx="56" formatCode="#,##0">
                  <c:v>3488</c:v>
                </c:pt>
                <c:pt idx="57" formatCode="#,##0">
                  <c:v>3473</c:v>
                </c:pt>
                <c:pt idx="58" formatCode="#,##0">
                  <c:v>3459</c:v>
                </c:pt>
                <c:pt idx="59" formatCode="#,##0">
                  <c:v>3447</c:v>
                </c:pt>
                <c:pt idx="60" formatCode="#,##0">
                  <c:v>3432</c:v>
                </c:pt>
                <c:pt idx="61" formatCode="#,##0">
                  <c:v>3419</c:v>
                </c:pt>
                <c:pt idx="62" formatCode="#,##0">
                  <c:v>3406</c:v>
                </c:pt>
                <c:pt idx="63" formatCode="#,##0">
                  <c:v>3391</c:v>
                </c:pt>
                <c:pt idx="64" formatCode="#,##0">
                  <c:v>3379</c:v>
                </c:pt>
                <c:pt idx="65" formatCode="#,##0">
                  <c:v>3365</c:v>
                </c:pt>
              </c:numCache>
            </c:numRef>
          </c:val>
          <c:smooth val="0"/>
          <c:extLst>
            <c:ext xmlns:c16="http://schemas.microsoft.com/office/drawing/2014/chart" uri="{C3380CC4-5D6E-409C-BE32-E72D297353CC}">
              <c16:uniqueId val="{00000030-8E42-42D3-81FF-4F31E19D702F}"/>
            </c:ext>
          </c:extLst>
        </c:ser>
        <c:ser>
          <c:idx val="2"/>
          <c:order val="2"/>
          <c:tx>
            <c:strRef>
              <c:f>'Diat 6–30 tiedot'!$A$42</c:f>
              <c:strCache>
                <c:ptCount val="1"/>
                <c:pt idx="0">
                  <c:v>Vieremä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1.4392565729827625E-2"/>
                  <c:y val="-2.4923285520588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8E42-42D3-81FF-4F31E19D702F}"/>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tiedot'!$B$42:$BO$42</c:f>
              <c:numCache>
                <c:formatCode>General</c:formatCode>
                <c:ptCount val="66"/>
                <c:pt idx="44" formatCode="#,##0">
                  <c:v>3641</c:v>
                </c:pt>
                <c:pt idx="45" formatCode="#,##0">
                  <c:v>3605</c:v>
                </c:pt>
                <c:pt idx="46" formatCode="#,##0">
                  <c:v>3572</c:v>
                </c:pt>
                <c:pt idx="47" formatCode="#,##0">
                  <c:v>3539</c:v>
                </c:pt>
                <c:pt idx="48" formatCode="#,##0">
                  <c:v>3508</c:v>
                </c:pt>
                <c:pt idx="49" formatCode="#,##0">
                  <c:v>3477</c:v>
                </c:pt>
                <c:pt idx="50" formatCode="#,##0">
                  <c:v>3450</c:v>
                </c:pt>
                <c:pt idx="51" formatCode="#,##0">
                  <c:v>3421</c:v>
                </c:pt>
                <c:pt idx="52" formatCode="#,##0">
                  <c:v>3395</c:v>
                </c:pt>
                <c:pt idx="53" formatCode="#,##0">
                  <c:v>3367</c:v>
                </c:pt>
                <c:pt idx="54" formatCode="#,##0">
                  <c:v>3340</c:v>
                </c:pt>
                <c:pt idx="55" formatCode="#,##0">
                  <c:v>3308</c:v>
                </c:pt>
                <c:pt idx="56" formatCode="#,##0">
                  <c:v>3280</c:v>
                </c:pt>
                <c:pt idx="57" formatCode="#,##0">
                  <c:v>3252</c:v>
                </c:pt>
                <c:pt idx="58" formatCode="#,##0">
                  <c:v>3225</c:v>
                </c:pt>
                <c:pt idx="59" formatCode="#,##0">
                  <c:v>3198</c:v>
                </c:pt>
                <c:pt idx="60" formatCode="#,##0">
                  <c:v>3172</c:v>
                </c:pt>
                <c:pt idx="61" formatCode="#,##0">
                  <c:v>3149</c:v>
                </c:pt>
                <c:pt idx="62" formatCode="#,##0">
                  <c:v>3125</c:v>
                </c:pt>
                <c:pt idx="63" formatCode="#,##0">
                  <c:v>3103</c:v>
                </c:pt>
                <c:pt idx="64" formatCode="#,##0">
                  <c:v>3081</c:v>
                </c:pt>
                <c:pt idx="65" formatCode="#,##0">
                  <c:v>3060</c:v>
                </c:pt>
              </c:numCache>
            </c:numRef>
          </c:val>
          <c:smooth val="0"/>
          <c:extLst>
            <c:ext xmlns:c16="http://schemas.microsoft.com/office/drawing/2014/chart" uri="{C3380CC4-5D6E-409C-BE32-E72D297353CC}">
              <c16:uniqueId val="{00000032-8E42-42D3-81FF-4F31E19D702F}"/>
            </c:ext>
          </c:extLst>
        </c:ser>
        <c:ser>
          <c:idx val="3"/>
          <c:order val="3"/>
          <c:tx>
            <c:strRef>
              <c:f>'Diat 6–30 tiedot'!$A$43</c:f>
              <c:strCache>
                <c:ptCount val="1"/>
                <c:pt idx="0">
                  <c:v>Vieremä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4.0783558124598586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8E42-42D3-81FF-4F31E19D702F}"/>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tiedot'!$B$43:$BO$43</c:f>
              <c:numCache>
                <c:formatCode>General</c:formatCode>
                <c:ptCount val="66"/>
                <c:pt idx="46" formatCode="#,##0">
                  <c:v>3477</c:v>
                </c:pt>
                <c:pt idx="47" formatCode="#,##0">
                  <c:v>3432</c:v>
                </c:pt>
                <c:pt idx="48" formatCode="#,##0">
                  <c:v>3388</c:v>
                </c:pt>
                <c:pt idx="49" formatCode="#,##0">
                  <c:v>3346</c:v>
                </c:pt>
                <c:pt idx="50" formatCode="#,##0">
                  <c:v>3309</c:v>
                </c:pt>
                <c:pt idx="51" formatCode="#,##0">
                  <c:v>3271</c:v>
                </c:pt>
                <c:pt idx="52" formatCode="#,##0">
                  <c:v>3236</c:v>
                </c:pt>
                <c:pt idx="53" formatCode="#,##0">
                  <c:v>3201</c:v>
                </c:pt>
                <c:pt idx="54" formatCode="#,##0">
                  <c:v>3165</c:v>
                </c:pt>
                <c:pt idx="55" formatCode="#,##0">
                  <c:v>3130</c:v>
                </c:pt>
                <c:pt idx="56" formatCode="#,##0">
                  <c:v>3094</c:v>
                </c:pt>
                <c:pt idx="57" formatCode="#,##0">
                  <c:v>3060</c:v>
                </c:pt>
                <c:pt idx="58" formatCode="#,##0">
                  <c:v>3029</c:v>
                </c:pt>
                <c:pt idx="59" formatCode="#,##0">
                  <c:v>3000</c:v>
                </c:pt>
                <c:pt idx="60" formatCode="#,##0">
                  <c:v>2973</c:v>
                </c:pt>
                <c:pt idx="61" formatCode="#,##0">
                  <c:v>2947</c:v>
                </c:pt>
                <c:pt idx="62" formatCode="#,##0">
                  <c:v>2924</c:v>
                </c:pt>
                <c:pt idx="63" formatCode="#,##0">
                  <c:v>2900</c:v>
                </c:pt>
                <c:pt idx="64" formatCode="#,##0">
                  <c:v>2878</c:v>
                </c:pt>
                <c:pt idx="65" formatCode="#,##0">
                  <c:v>2856</c:v>
                </c:pt>
              </c:numCache>
            </c:numRef>
          </c:val>
          <c:smooth val="0"/>
          <c:extLst>
            <c:ext xmlns:c16="http://schemas.microsoft.com/office/drawing/2014/chart" uri="{C3380CC4-5D6E-409C-BE32-E72D297353CC}">
              <c16:uniqueId val="{00000034-8E42-42D3-81FF-4F31E19D702F}"/>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56978983800756444"/>
          <c:w val="0.29401317114939057"/>
          <c:h val="0.3246726254192535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Ylä-Savon</a:t>
            </a:r>
            <a:r>
              <a:rPr lang="fi-FI" sz="1400" baseline="0"/>
              <a:t> seudu</a:t>
            </a:r>
            <a:r>
              <a:rPr lang="fi-FI" sz="1400"/>
              <a:t>n väestönkehitys 1975–2020 ja Tilastokeskuksen väestöennusteet</a:t>
            </a:r>
          </a:p>
        </c:rich>
      </c:tx>
      <c:layout>
        <c:manualLayout>
          <c:xMode val="edge"/>
          <c:yMode val="edge"/>
          <c:x val="0.1443676337262012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tiedot'!$A$44</c:f>
              <c:strCache>
                <c:ptCount val="1"/>
                <c:pt idx="0">
                  <c:v>Ylä-Savon seutukunta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8C07-4737-86CE-4B407E60F324}"/>
                </c:ext>
              </c:extLst>
            </c:dLbl>
            <c:dLbl>
              <c:idx val="1"/>
              <c:delete val="1"/>
              <c:extLst>
                <c:ext xmlns:c15="http://schemas.microsoft.com/office/drawing/2012/chart" uri="{CE6537A1-D6FC-4f65-9D91-7224C49458BB}"/>
                <c:ext xmlns:c16="http://schemas.microsoft.com/office/drawing/2014/chart" uri="{C3380CC4-5D6E-409C-BE32-E72D297353CC}">
                  <c16:uniqueId val="{00000001-8C07-4737-86CE-4B407E60F324}"/>
                </c:ext>
              </c:extLst>
            </c:dLbl>
            <c:dLbl>
              <c:idx val="2"/>
              <c:delete val="1"/>
              <c:extLst>
                <c:ext xmlns:c15="http://schemas.microsoft.com/office/drawing/2012/chart" uri="{CE6537A1-D6FC-4f65-9D91-7224C49458BB}"/>
                <c:ext xmlns:c16="http://schemas.microsoft.com/office/drawing/2014/chart" uri="{C3380CC4-5D6E-409C-BE32-E72D297353CC}">
                  <c16:uniqueId val="{00000002-8C07-4737-86CE-4B407E60F324}"/>
                </c:ext>
              </c:extLst>
            </c:dLbl>
            <c:dLbl>
              <c:idx val="3"/>
              <c:delete val="1"/>
              <c:extLst>
                <c:ext xmlns:c15="http://schemas.microsoft.com/office/drawing/2012/chart" uri="{CE6537A1-D6FC-4f65-9D91-7224C49458BB}"/>
                <c:ext xmlns:c16="http://schemas.microsoft.com/office/drawing/2014/chart" uri="{C3380CC4-5D6E-409C-BE32-E72D297353CC}">
                  <c16:uniqueId val="{00000003-8C07-4737-86CE-4B407E60F324}"/>
                </c:ext>
              </c:extLst>
            </c:dLbl>
            <c:dLbl>
              <c:idx val="4"/>
              <c:delete val="1"/>
              <c:extLst>
                <c:ext xmlns:c15="http://schemas.microsoft.com/office/drawing/2012/chart" uri="{CE6537A1-D6FC-4f65-9D91-7224C49458BB}"/>
                <c:ext xmlns:c16="http://schemas.microsoft.com/office/drawing/2014/chart" uri="{C3380CC4-5D6E-409C-BE32-E72D297353CC}">
                  <c16:uniqueId val="{00000004-8C07-4737-86CE-4B407E60F324}"/>
                </c:ext>
              </c:extLst>
            </c:dLbl>
            <c:dLbl>
              <c:idx val="5"/>
              <c:delete val="1"/>
              <c:extLst>
                <c:ext xmlns:c15="http://schemas.microsoft.com/office/drawing/2012/chart" uri="{CE6537A1-D6FC-4f65-9D91-7224C49458BB}"/>
                <c:ext xmlns:c16="http://schemas.microsoft.com/office/drawing/2014/chart" uri="{C3380CC4-5D6E-409C-BE32-E72D297353CC}">
                  <c16:uniqueId val="{00000005-8C07-4737-86CE-4B407E60F324}"/>
                </c:ext>
              </c:extLst>
            </c:dLbl>
            <c:dLbl>
              <c:idx val="6"/>
              <c:delete val="1"/>
              <c:extLst>
                <c:ext xmlns:c15="http://schemas.microsoft.com/office/drawing/2012/chart" uri="{CE6537A1-D6FC-4f65-9D91-7224C49458BB}"/>
                <c:ext xmlns:c16="http://schemas.microsoft.com/office/drawing/2014/chart" uri="{C3380CC4-5D6E-409C-BE32-E72D297353CC}">
                  <c16:uniqueId val="{00000006-8C07-4737-86CE-4B407E60F324}"/>
                </c:ext>
              </c:extLst>
            </c:dLbl>
            <c:dLbl>
              <c:idx val="7"/>
              <c:delete val="1"/>
              <c:extLst>
                <c:ext xmlns:c15="http://schemas.microsoft.com/office/drawing/2012/chart" uri="{CE6537A1-D6FC-4f65-9D91-7224C49458BB}"/>
                <c:ext xmlns:c16="http://schemas.microsoft.com/office/drawing/2014/chart" uri="{C3380CC4-5D6E-409C-BE32-E72D297353CC}">
                  <c16:uniqueId val="{00000007-8C07-4737-86CE-4B407E60F324}"/>
                </c:ext>
              </c:extLst>
            </c:dLbl>
            <c:dLbl>
              <c:idx val="8"/>
              <c:delete val="1"/>
              <c:extLst>
                <c:ext xmlns:c15="http://schemas.microsoft.com/office/drawing/2012/chart" uri="{CE6537A1-D6FC-4f65-9D91-7224C49458BB}"/>
                <c:ext xmlns:c16="http://schemas.microsoft.com/office/drawing/2014/chart" uri="{C3380CC4-5D6E-409C-BE32-E72D297353CC}">
                  <c16:uniqueId val="{00000008-8C07-4737-86CE-4B407E60F324}"/>
                </c:ext>
              </c:extLst>
            </c:dLbl>
            <c:dLbl>
              <c:idx val="9"/>
              <c:delete val="1"/>
              <c:extLst>
                <c:ext xmlns:c15="http://schemas.microsoft.com/office/drawing/2012/chart" uri="{CE6537A1-D6FC-4f65-9D91-7224C49458BB}"/>
                <c:ext xmlns:c16="http://schemas.microsoft.com/office/drawing/2014/chart" uri="{C3380CC4-5D6E-409C-BE32-E72D297353CC}">
                  <c16:uniqueId val="{00000009-8C07-4737-86CE-4B407E60F324}"/>
                </c:ext>
              </c:extLst>
            </c:dLbl>
            <c:dLbl>
              <c:idx val="10"/>
              <c:delete val="1"/>
              <c:extLst>
                <c:ext xmlns:c15="http://schemas.microsoft.com/office/drawing/2012/chart" uri="{CE6537A1-D6FC-4f65-9D91-7224C49458BB}"/>
                <c:ext xmlns:c16="http://schemas.microsoft.com/office/drawing/2014/chart" uri="{C3380CC4-5D6E-409C-BE32-E72D297353CC}">
                  <c16:uniqueId val="{0000000A-8C07-4737-86CE-4B407E60F324}"/>
                </c:ext>
              </c:extLst>
            </c:dLbl>
            <c:dLbl>
              <c:idx val="11"/>
              <c:delete val="1"/>
              <c:extLst>
                <c:ext xmlns:c15="http://schemas.microsoft.com/office/drawing/2012/chart" uri="{CE6537A1-D6FC-4f65-9D91-7224C49458BB}"/>
                <c:ext xmlns:c16="http://schemas.microsoft.com/office/drawing/2014/chart" uri="{C3380CC4-5D6E-409C-BE32-E72D297353CC}">
                  <c16:uniqueId val="{0000000B-8C07-4737-86CE-4B407E60F324}"/>
                </c:ext>
              </c:extLst>
            </c:dLbl>
            <c:dLbl>
              <c:idx val="12"/>
              <c:delete val="1"/>
              <c:extLst>
                <c:ext xmlns:c15="http://schemas.microsoft.com/office/drawing/2012/chart" uri="{CE6537A1-D6FC-4f65-9D91-7224C49458BB}"/>
                <c:ext xmlns:c16="http://schemas.microsoft.com/office/drawing/2014/chart" uri="{C3380CC4-5D6E-409C-BE32-E72D297353CC}">
                  <c16:uniqueId val="{0000000C-8C07-4737-86CE-4B407E60F324}"/>
                </c:ext>
              </c:extLst>
            </c:dLbl>
            <c:dLbl>
              <c:idx val="13"/>
              <c:delete val="1"/>
              <c:extLst>
                <c:ext xmlns:c15="http://schemas.microsoft.com/office/drawing/2012/chart" uri="{CE6537A1-D6FC-4f65-9D91-7224C49458BB}"/>
                <c:ext xmlns:c16="http://schemas.microsoft.com/office/drawing/2014/chart" uri="{C3380CC4-5D6E-409C-BE32-E72D297353CC}">
                  <c16:uniqueId val="{0000000D-8C07-4737-86CE-4B407E60F324}"/>
                </c:ext>
              </c:extLst>
            </c:dLbl>
            <c:dLbl>
              <c:idx val="14"/>
              <c:delete val="1"/>
              <c:extLst>
                <c:ext xmlns:c15="http://schemas.microsoft.com/office/drawing/2012/chart" uri="{CE6537A1-D6FC-4f65-9D91-7224C49458BB}"/>
                <c:ext xmlns:c16="http://schemas.microsoft.com/office/drawing/2014/chart" uri="{C3380CC4-5D6E-409C-BE32-E72D297353CC}">
                  <c16:uniqueId val="{0000000E-8C07-4737-86CE-4B407E60F324}"/>
                </c:ext>
              </c:extLst>
            </c:dLbl>
            <c:dLbl>
              <c:idx val="15"/>
              <c:delete val="1"/>
              <c:extLst>
                <c:ext xmlns:c15="http://schemas.microsoft.com/office/drawing/2012/chart" uri="{CE6537A1-D6FC-4f65-9D91-7224C49458BB}"/>
                <c:ext xmlns:c16="http://schemas.microsoft.com/office/drawing/2014/chart" uri="{C3380CC4-5D6E-409C-BE32-E72D297353CC}">
                  <c16:uniqueId val="{0000000F-8C07-4737-86CE-4B407E60F324}"/>
                </c:ext>
              </c:extLst>
            </c:dLbl>
            <c:dLbl>
              <c:idx val="16"/>
              <c:delete val="1"/>
              <c:extLst>
                <c:ext xmlns:c15="http://schemas.microsoft.com/office/drawing/2012/chart" uri="{CE6537A1-D6FC-4f65-9D91-7224C49458BB}"/>
                <c:ext xmlns:c16="http://schemas.microsoft.com/office/drawing/2014/chart" uri="{C3380CC4-5D6E-409C-BE32-E72D297353CC}">
                  <c16:uniqueId val="{00000010-8C07-4737-86CE-4B407E60F324}"/>
                </c:ext>
              </c:extLst>
            </c:dLbl>
            <c:dLbl>
              <c:idx val="17"/>
              <c:delete val="1"/>
              <c:extLst>
                <c:ext xmlns:c15="http://schemas.microsoft.com/office/drawing/2012/chart" uri="{CE6537A1-D6FC-4f65-9D91-7224C49458BB}"/>
                <c:ext xmlns:c16="http://schemas.microsoft.com/office/drawing/2014/chart" uri="{C3380CC4-5D6E-409C-BE32-E72D297353CC}">
                  <c16:uniqueId val="{00000011-8C07-4737-86CE-4B407E60F324}"/>
                </c:ext>
              </c:extLst>
            </c:dLbl>
            <c:dLbl>
              <c:idx val="18"/>
              <c:delete val="1"/>
              <c:extLst>
                <c:ext xmlns:c15="http://schemas.microsoft.com/office/drawing/2012/chart" uri="{CE6537A1-D6FC-4f65-9D91-7224C49458BB}"/>
                <c:ext xmlns:c16="http://schemas.microsoft.com/office/drawing/2014/chart" uri="{C3380CC4-5D6E-409C-BE32-E72D297353CC}">
                  <c16:uniqueId val="{00000012-8C07-4737-86CE-4B407E60F324}"/>
                </c:ext>
              </c:extLst>
            </c:dLbl>
            <c:dLbl>
              <c:idx val="19"/>
              <c:delete val="1"/>
              <c:extLst>
                <c:ext xmlns:c15="http://schemas.microsoft.com/office/drawing/2012/chart" uri="{CE6537A1-D6FC-4f65-9D91-7224C49458BB}"/>
                <c:ext xmlns:c16="http://schemas.microsoft.com/office/drawing/2014/chart" uri="{C3380CC4-5D6E-409C-BE32-E72D297353CC}">
                  <c16:uniqueId val="{00000013-8C07-4737-86CE-4B407E60F324}"/>
                </c:ext>
              </c:extLst>
            </c:dLbl>
            <c:dLbl>
              <c:idx val="20"/>
              <c:delete val="1"/>
              <c:extLst>
                <c:ext xmlns:c15="http://schemas.microsoft.com/office/drawing/2012/chart" uri="{CE6537A1-D6FC-4f65-9D91-7224C49458BB}"/>
                <c:ext xmlns:c16="http://schemas.microsoft.com/office/drawing/2014/chart" uri="{C3380CC4-5D6E-409C-BE32-E72D297353CC}">
                  <c16:uniqueId val="{00000014-8C07-4737-86CE-4B407E60F324}"/>
                </c:ext>
              </c:extLst>
            </c:dLbl>
            <c:dLbl>
              <c:idx val="21"/>
              <c:delete val="1"/>
              <c:extLst>
                <c:ext xmlns:c15="http://schemas.microsoft.com/office/drawing/2012/chart" uri="{CE6537A1-D6FC-4f65-9D91-7224C49458BB}"/>
                <c:ext xmlns:c16="http://schemas.microsoft.com/office/drawing/2014/chart" uri="{C3380CC4-5D6E-409C-BE32-E72D297353CC}">
                  <c16:uniqueId val="{00000015-8C07-4737-86CE-4B407E60F324}"/>
                </c:ext>
              </c:extLst>
            </c:dLbl>
            <c:dLbl>
              <c:idx val="22"/>
              <c:delete val="1"/>
              <c:extLst>
                <c:ext xmlns:c15="http://schemas.microsoft.com/office/drawing/2012/chart" uri="{CE6537A1-D6FC-4f65-9D91-7224C49458BB}"/>
                <c:ext xmlns:c16="http://schemas.microsoft.com/office/drawing/2014/chart" uri="{C3380CC4-5D6E-409C-BE32-E72D297353CC}">
                  <c16:uniqueId val="{00000016-8C07-4737-86CE-4B407E60F324}"/>
                </c:ext>
              </c:extLst>
            </c:dLbl>
            <c:dLbl>
              <c:idx val="23"/>
              <c:delete val="1"/>
              <c:extLst>
                <c:ext xmlns:c15="http://schemas.microsoft.com/office/drawing/2012/chart" uri="{CE6537A1-D6FC-4f65-9D91-7224C49458BB}"/>
                <c:ext xmlns:c16="http://schemas.microsoft.com/office/drawing/2014/chart" uri="{C3380CC4-5D6E-409C-BE32-E72D297353CC}">
                  <c16:uniqueId val="{00000017-8C07-4737-86CE-4B407E60F324}"/>
                </c:ext>
              </c:extLst>
            </c:dLbl>
            <c:dLbl>
              <c:idx val="24"/>
              <c:delete val="1"/>
              <c:extLst>
                <c:ext xmlns:c15="http://schemas.microsoft.com/office/drawing/2012/chart" uri="{CE6537A1-D6FC-4f65-9D91-7224C49458BB}"/>
                <c:ext xmlns:c16="http://schemas.microsoft.com/office/drawing/2014/chart" uri="{C3380CC4-5D6E-409C-BE32-E72D297353CC}">
                  <c16:uniqueId val="{00000018-8C07-4737-86CE-4B407E60F324}"/>
                </c:ext>
              </c:extLst>
            </c:dLbl>
            <c:dLbl>
              <c:idx val="25"/>
              <c:delete val="1"/>
              <c:extLst>
                <c:ext xmlns:c15="http://schemas.microsoft.com/office/drawing/2012/chart" uri="{CE6537A1-D6FC-4f65-9D91-7224C49458BB}"/>
                <c:ext xmlns:c16="http://schemas.microsoft.com/office/drawing/2014/chart" uri="{C3380CC4-5D6E-409C-BE32-E72D297353CC}">
                  <c16:uniqueId val="{00000019-8C07-4737-86CE-4B407E60F324}"/>
                </c:ext>
              </c:extLst>
            </c:dLbl>
            <c:dLbl>
              <c:idx val="26"/>
              <c:delete val="1"/>
              <c:extLst>
                <c:ext xmlns:c15="http://schemas.microsoft.com/office/drawing/2012/chart" uri="{CE6537A1-D6FC-4f65-9D91-7224C49458BB}"/>
                <c:ext xmlns:c16="http://schemas.microsoft.com/office/drawing/2014/chart" uri="{C3380CC4-5D6E-409C-BE32-E72D297353CC}">
                  <c16:uniqueId val="{0000001A-8C07-4737-86CE-4B407E60F324}"/>
                </c:ext>
              </c:extLst>
            </c:dLbl>
            <c:dLbl>
              <c:idx val="27"/>
              <c:delete val="1"/>
              <c:extLst>
                <c:ext xmlns:c15="http://schemas.microsoft.com/office/drawing/2012/chart" uri="{CE6537A1-D6FC-4f65-9D91-7224C49458BB}"/>
                <c:ext xmlns:c16="http://schemas.microsoft.com/office/drawing/2014/chart" uri="{C3380CC4-5D6E-409C-BE32-E72D297353CC}">
                  <c16:uniqueId val="{0000001B-8C07-4737-86CE-4B407E60F324}"/>
                </c:ext>
              </c:extLst>
            </c:dLbl>
            <c:dLbl>
              <c:idx val="28"/>
              <c:delete val="1"/>
              <c:extLst>
                <c:ext xmlns:c15="http://schemas.microsoft.com/office/drawing/2012/chart" uri="{CE6537A1-D6FC-4f65-9D91-7224C49458BB}"/>
                <c:ext xmlns:c16="http://schemas.microsoft.com/office/drawing/2014/chart" uri="{C3380CC4-5D6E-409C-BE32-E72D297353CC}">
                  <c16:uniqueId val="{0000001C-8C07-4737-86CE-4B407E60F324}"/>
                </c:ext>
              </c:extLst>
            </c:dLbl>
            <c:dLbl>
              <c:idx val="29"/>
              <c:delete val="1"/>
              <c:extLst>
                <c:ext xmlns:c15="http://schemas.microsoft.com/office/drawing/2012/chart" uri="{CE6537A1-D6FC-4f65-9D91-7224C49458BB}"/>
                <c:ext xmlns:c16="http://schemas.microsoft.com/office/drawing/2014/chart" uri="{C3380CC4-5D6E-409C-BE32-E72D297353CC}">
                  <c16:uniqueId val="{0000001D-8C07-4737-86CE-4B407E60F324}"/>
                </c:ext>
              </c:extLst>
            </c:dLbl>
            <c:dLbl>
              <c:idx val="30"/>
              <c:delete val="1"/>
              <c:extLst>
                <c:ext xmlns:c15="http://schemas.microsoft.com/office/drawing/2012/chart" uri="{CE6537A1-D6FC-4f65-9D91-7224C49458BB}"/>
                <c:ext xmlns:c16="http://schemas.microsoft.com/office/drawing/2014/chart" uri="{C3380CC4-5D6E-409C-BE32-E72D297353CC}">
                  <c16:uniqueId val="{0000001E-8C07-4737-86CE-4B407E60F324}"/>
                </c:ext>
              </c:extLst>
            </c:dLbl>
            <c:dLbl>
              <c:idx val="31"/>
              <c:delete val="1"/>
              <c:extLst>
                <c:ext xmlns:c15="http://schemas.microsoft.com/office/drawing/2012/chart" uri="{CE6537A1-D6FC-4f65-9D91-7224C49458BB}"/>
                <c:ext xmlns:c16="http://schemas.microsoft.com/office/drawing/2014/chart" uri="{C3380CC4-5D6E-409C-BE32-E72D297353CC}">
                  <c16:uniqueId val="{0000001F-8C07-4737-86CE-4B407E60F324}"/>
                </c:ext>
              </c:extLst>
            </c:dLbl>
            <c:dLbl>
              <c:idx val="32"/>
              <c:delete val="1"/>
              <c:extLst>
                <c:ext xmlns:c15="http://schemas.microsoft.com/office/drawing/2012/chart" uri="{CE6537A1-D6FC-4f65-9D91-7224C49458BB}"/>
                <c:ext xmlns:c16="http://schemas.microsoft.com/office/drawing/2014/chart" uri="{C3380CC4-5D6E-409C-BE32-E72D297353CC}">
                  <c16:uniqueId val="{00000020-8C07-4737-86CE-4B407E60F324}"/>
                </c:ext>
              </c:extLst>
            </c:dLbl>
            <c:dLbl>
              <c:idx val="33"/>
              <c:delete val="1"/>
              <c:extLst>
                <c:ext xmlns:c15="http://schemas.microsoft.com/office/drawing/2012/chart" uri="{CE6537A1-D6FC-4f65-9D91-7224C49458BB}"/>
                <c:ext xmlns:c16="http://schemas.microsoft.com/office/drawing/2014/chart" uri="{C3380CC4-5D6E-409C-BE32-E72D297353CC}">
                  <c16:uniqueId val="{00000021-8C07-4737-86CE-4B407E60F324}"/>
                </c:ext>
              </c:extLst>
            </c:dLbl>
            <c:dLbl>
              <c:idx val="34"/>
              <c:delete val="1"/>
              <c:extLst>
                <c:ext xmlns:c15="http://schemas.microsoft.com/office/drawing/2012/chart" uri="{CE6537A1-D6FC-4f65-9D91-7224C49458BB}"/>
                <c:ext xmlns:c16="http://schemas.microsoft.com/office/drawing/2014/chart" uri="{C3380CC4-5D6E-409C-BE32-E72D297353CC}">
                  <c16:uniqueId val="{00000022-8C07-4737-86CE-4B407E60F324}"/>
                </c:ext>
              </c:extLst>
            </c:dLbl>
            <c:dLbl>
              <c:idx val="35"/>
              <c:delete val="1"/>
              <c:extLst>
                <c:ext xmlns:c15="http://schemas.microsoft.com/office/drawing/2012/chart" uri="{CE6537A1-D6FC-4f65-9D91-7224C49458BB}"/>
                <c:ext xmlns:c16="http://schemas.microsoft.com/office/drawing/2014/chart" uri="{C3380CC4-5D6E-409C-BE32-E72D297353CC}">
                  <c16:uniqueId val="{00000023-8C07-4737-86CE-4B407E60F324}"/>
                </c:ext>
              </c:extLst>
            </c:dLbl>
            <c:dLbl>
              <c:idx val="36"/>
              <c:delete val="1"/>
              <c:extLst>
                <c:ext xmlns:c15="http://schemas.microsoft.com/office/drawing/2012/chart" uri="{CE6537A1-D6FC-4f65-9D91-7224C49458BB}"/>
                <c:ext xmlns:c16="http://schemas.microsoft.com/office/drawing/2014/chart" uri="{C3380CC4-5D6E-409C-BE32-E72D297353CC}">
                  <c16:uniqueId val="{00000024-8C07-4737-86CE-4B407E60F324}"/>
                </c:ext>
              </c:extLst>
            </c:dLbl>
            <c:dLbl>
              <c:idx val="37"/>
              <c:delete val="1"/>
              <c:extLst>
                <c:ext xmlns:c15="http://schemas.microsoft.com/office/drawing/2012/chart" uri="{CE6537A1-D6FC-4f65-9D91-7224C49458BB}"/>
                <c:ext xmlns:c16="http://schemas.microsoft.com/office/drawing/2014/chart" uri="{C3380CC4-5D6E-409C-BE32-E72D297353CC}">
                  <c16:uniqueId val="{00000025-8C07-4737-86CE-4B407E60F324}"/>
                </c:ext>
              </c:extLst>
            </c:dLbl>
            <c:dLbl>
              <c:idx val="38"/>
              <c:delete val="1"/>
              <c:extLst>
                <c:ext xmlns:c15="http://schemas.microsoft.com/office/drawing/2012/chart" uri="{CE6537A1-D6FC-4f65-9D91-7224C49458BB}"/>
                <c:ext xmlns:c16="http://schemas.microsoft.com/office/drawing/2014/chart" uri="{C3380CC4-5D6E-409C-BE32-E72D297353CC}">
                  <c16:uniqueId val="{00000026-8C07-4737-86CE-4B407E60F324}"/>
                </c:ext>
              </c:extLst>
            </c:dLbl>
            <c:dLbl>
              <c:idx val="39"/>
              <c:delete val="1"/>
              <c:extLst>
                <c:ext xmlns:c15="http://schemas.microsoft.com/office/drawing/2012/chart" uri="{CE6537A1-D6FC-4f65-9D91-7224C49458BB}"/>
                <c:ext xmlns:c16="http://schemas.microsoft.com/office/drawing/2014/chart" uri="{C3380CC4-5D6E-409C-BE32-E72D297353CC}">
                  <c16:uniqueId val="{00000027-8C07-4737-86CE-4B407E60F324}"/>
                </c:ext>
              </c:extLst>
            </c:dLbl>
            <c:dLbl>
              <c:idx val="40"/>
              <c:delete val="1"/>
              <c:extLst>
                <c:ext xmlns:c15="http://schemas.microsoft.com/office/drawing/2012/chart" uri="{CE6537A1-D6FC-4f65-9D91-7224C49458BB}"/>
                <c:ext xmlns:c16="http://schemas.microsoft.com/office/drawing/2014/chart" uri="{C3380CC4-5D6E-409C-BE32-E72D297353CC}">
                  <c16:uniqueId val="{00000028-8C07-4737-86CE-4B407E60F324}"/>
                </c:ext>
              </c:extLst>
            </c:dLbl>
            <c:dLbl>
              <c:idx val="41"/>
              <c:delete val="1"/>
              <c:extLst>
                <c:ext xmlns:c15="http://schemas.microsoft.com/office/drawing/2012/chart" uri="{CE6537A1-D6FC-4f65-9D91-7224C49458BB}"/>
                <c:ext xmlns:c16="http://schemas.microsoft.com/office/drawing/2014/chart" uri="{C3380CC4-5D6E-409C-BE32-E72D297353CC}">
                  <c16:uniqueId val="{00000029-8C07-4737-86CE-4B407E60F324}"/>
                </c:ext>
              </c:extLst>
            </c:dLbl>
            <c:dLbl>
              <c:idx val="42"/>
              <c:delete val="1"/>
              <c:extLst>
                <c:ext xmlns:c15="http://schemas.microsoft.com/office/drawing/2012/chart" uri="{CE6537A1-D6FC-4f65-9D91-7224C49458BB}"/>
                <c:ext xmlns:c16="http://schemas.microsoft.com/office/drawing/2014/chart" uri="{C3380CC4-5D6E-409C-BE32-E72D297353CC}">
                  <c16:uniqueId val="{0000002A-8C07-4737-86CE-4B407E60F324}"/>
                </c:ext>
              </c:extLst>
            </c:dLbl>
            <c:dLbl>
              <c:idx val="43"/>
              <c:delete val="1"/>
              <c:extLst>
                <c:ext xmlns:c15="http://schemas.microsoft.com/office/drawing/2012/chart" uri="{CE6537A1-D6FC-4f65-9D91-7224C49458BB}"/>
                <c:ext xmlns:c16="http://schemas.microsoft.com/office/drawing/2014/chart" uri="{C3380CC4-5D6E-409C-BE32-E72D297353CC}">
                  <c16:uniqueId val="{0000002B-8C07-4737-86CE-4B407E60F324}"/>
                </c:ext>
              </c:extLst>
            </c:dLbl>
            <c:dLbl>
              <c:idx val="44"/>
              <c:delete val="1"/>
              <c:extLst>
                <c:ext xmlns:c15="http://schemas.microsoft.com/office/drawing/2012/chart" uri="{CE6537A1-D6FC-4f65-9D91-7224C49458BB}"/>
                <c:ext xmlns:c16="http://schemas.microsoft.com/office/drawing/2014/chart" uri="{C3380CC4-5D6E-409C-BE32-E72D297353CC}">
                  <c16:uniqueId val="{0000002C-8C07-4737-86CE-4B407E60F324}"/>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8C07-4737-86CE-4B407E60F32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tiedot'!$B$44:$BO$44</c:f>
              <c:numCache>
                <c:formatCode>#,##0</c:formatCode>
                <c:ptCount val="66"/>
                <c:pt idx="0">
                  <c:v>69226</c:v>
                </c:pt>
                <c:pt idx="1">
                  <c:v>69041</c:v>
                </c:pt>
                <c:pt idx="2">
                  <c:v>68910</c:v>
                </c:pt>
                <c:pt idx="3">
                  <c:v>68836</c:v>
                </c:pt>
                <c:pt idx="4">
                  <c:v>68775</c:v>
                </c:pt>
                <c:pt idx="5">
                  <c:v>68705</c:v>
                </c:pt>
                <c:pt idx="6">
                  <c:v>68728</c:v>
                </c:pt>
                <c:pt idx="7">
                  <c:v>68964</c:v>
                </c:pt>
                <c:pt idx="8">
                  <c:v>69157</c:v>
                </c:pt>
                <c:pt idx="9">
                  <c:v>69356</c:v>
                </c:pt>
                <c:pt idx="10">
                  <c:v>69137</c:v>
                </c:pt>
                <c:pt idx="11">
                  <c:v>68946</c:v>
                </c:pt>
                <c:pt idx="12">
                  <c:v>68567</c:v>
                </c:pt>
                <c:pt idx="13">
                  <c:v>68139</c:v>
                </c:pt>
                <c:pt idx="14">
                  <c:v>67953</c:v>
                </c:pt>
                <c:pt idx="15">
                  <c:v>67758</c:v>
                </c:pt>
                <c:pt idx="16">
                  <c:v>67671</c:v>
                </c:pt>
                <c:pt idx="17">
                  <c:v>67664</c:v>
                </c:pt>
                <c:pt idx="18">
                  <c:v>67451</c:v>
                </c:pt>
                <c:pt idx="19">
                  <c:v>67267</c:v>
                </c:pt>
                <c:pt idx="20">
                  <c:v>66749</c:v>
                </c:pt>
                <c:pt idx="21">
                  <c:v>66265</c:v>
                </c:pt>
                <c:pt idx="22">
                  <c:v>65472</c:v>
                </c:pt>
                <c:pt idx="23">
                  <c:v>64655</c:v>
                </c:pt>
                <c:pt idx="24">
                  <c:v>63962</c:v>
                </c:pt>
                <c:pt idx="25">
                  <c:v>63074</c:v>
                </c:pt>
                <c:pt idx="26">
                  <c:v>62257</c:v>
                </c:pt>
                <c:pt idx="27">
                  <c:v>61692</c:v>
                </c:pt>
                <c:pt idx="28">
                  <c:v>61009</c:v>
                </c:pt>
                <c:pt idx="29">
                  <c:v>60677</c:v>
                </c:pt>
                <c:pt idx="30">
                  <c:v>60126</c:v>
                </c:pt>
                <c:pt idx="31">
                  <c:v>59630</c:v>
                </c:pt>
                <c:pt idx="32">
                  <c:v>59168</c:v>
                </c:pt>
                <c:pt idx="33">
                  <c:v>58879</c:v>
                </c:pt>
                <c:pt idx="34">
                  <c:v>58353</c:v>
                </c:pt>
                <c:pt idx="35">
                  <c:v>57946</c:v>
                </c:pt>
                <c:pt idx="36">
                  <c:v>57688</c:v>
                </c:pt>
                <c:pt idx="37">
                  <c:v>57238</c:v>
                </c:pt>
                <c:pt idx="38">
                  <c:v>56792</c:v>
                </c:pt>
                <c:pt idx="39">
                  <c:v>56297</c:v>
                </c:pt>
                <c:pt idx="40">
                  <c:v>55681</c:v>
                </c:pt>
                <c:pt idx="41">
                  <c:v>55056</c:v>
                </c:pt>
                <c:pt idx="42">
                  <c:v>54307</c:v>
                </c:pt>
                <c:pt idx="43">
                  <c:v>53627</c:v>
                </c:pt>
                <c:pt idx="44">
                  <c:v>52920</c:v>
                </c:pt>
                <c:pt idx="45">
                  <c:v>52175</c:v>
                </c:pt>
              </c:numCache>
            </c:numRef>
          </c:val>
          <c:smooth val="0"/>
          <c:extLst>
            <c:ext xmlns:c16="http://schemas.microsoft.com/office/drawing/2014/chart" uri="{C3380CC4-5D6E-409C-BE32-E72D297353CC}">
              <c16:uniqueId val="{0000002E-8C07-4737-86CE-4B407E60F324}"/>
            </c:ext>
          </c:extLst>
        </c:ser>
        <c:ser>
          <c:idx val="1"/>
          <c:order val="1"/>
          <c:tx>
            <c:strRef>
              <c:f>'Diat 6–30 tiedot'!$A$45</c:f>
              <c:strCache>
                <c:ptCount val="1"/>
                <c:pt idx="0">
                  <c:v>Ylä-Savon seutukunta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8C07-4737-86CE-4B407E60F324}"/>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tiedot'!$B$45:$BO$45</c:f>
              <c:numCache>
                <c:formatCode>General</c:formatCode>
                <c:ptCount val="66"/>
                <c:pt idx="40" formatCode="#,##0">
                  <c:v>55896</c:v>
                </c:pt>
                <c:pt idx="41" formatCode="#,##0">
                  <c:v>55530</c:v>
                </c:pt>
                <c:pt idx="42" formatCode="#,##0">
                  <c:v>55177</c:v>
                </c:pt>
                <c:pt idx="43" formatCode="#,##0">
                  <c:v>54844</c:v>
                </c:pt>
                <c:pt idx="44" formatCode="#,##0">
                  <c:v>54524</c:v>
                </c:pt>
                <c:pt idx="45" formatCode="#,##0">
                  <c:v>54222</c:v>
                </c:pt>
                <c:pt idx="46" formatCode="#,##0">
                  <c:v>53936</c:v>
                </c:pt>
                <c:pt idx="47" formatCode="#,##0">
                  <c:v>53667</c:v>
                </c:pt>
                <c:pt idx="48" formatCode="#,##0">
                  <c:v>53404</c:v>
                </c:pt>
                <c:pt idx="49" formatCode="#,##0">
                  <c:v>53147</c:v>
                </c:pt>
                <c:pt idx="50" formatCode="#,##0">
                  <c:v>52891</c:v>
                </c:pt>
                <c:pt idx="51" formatCode="#,##0">
                  <c:v>52648</c:v>
                </c:pt>
                <c:pt idx="52" formatCode="#,##0">
                  <c:v>52412</c:v>
                </c:pt>
                <c:pt idx="53" formatCode="#,##0">
                  <c:v>52182</c:v>
                </c:pt>
                <c:pt idx="54" formatCode="#,##0">
                  <c:v>51945</c:v>
                </c:pt>
                <c:pt idx="55" formatCode="#,##0">
                  <c:v>51714</c:v>
                </c:pt>
                <c:pt idx="56" formatCode="#,##0">
                  <c:v>51494</c:v>
                </c:pt>
                <c:pt idx="57" formatCode="#,##0">
                  <c:v>51275</c:v>
                </c:pt>
                <c:pt idx="58" formatCode="#,##0">
                  <c:v>51059</c:v>
                </c:pt>
                <c:pt idx="59" formatCode="#,##0">
                  <c:v>50846</c:v>
                </c:pt>
                <c:pt idx="60" formatCode="#,##0">
                  <c:v>50628</c:v>
                </c:pt>
                <c:pt idx="61" formatCode="#,##0">
                  <c:v>50415</c:v>
                </c:pt>
                <c:pt idx="62" formatCode="#,##0">
                  <c:v>50199</c:v>
                </c:pt>
                <c:pt idx="63" formatCode="#,##0">
                  <c:v>49976</c:v>
                </c:pt>
                <c:pt idx="64" formatCode="#,##0">
                  <c:v>49757</c:v>
                </c:pt>
                <c:pt idx="65" formatCode="#,##0">
                  <c:v>49536</c:v>
                </c:pt>
              </c:numCache>
            </c:numRef>
          </c:val>
          <c:smooth val="0"/>
          <c:extLst>
            <c:ext xmlns:c16="http://schemas.microsoft.com/office/drawing/2014/chart" uri="{C3380CC4-5D6E-409C-BE32-E72D297353CC}">
              <c16:uniqueId val="{00000030-8C07-4737-86CE-4B407E60F324}"/>
            </c:ext>
          </c:extLst>
        </c:ser>
        <c:ser>
          <c:idx val="2"/>
          <c:order val="2"/>
          <c:tx>
            <c:strRef>
              <c:f>'Diat 6–30 tiedot'!$A$46</c:f>
              <c:strCache>
                <c:ptCount val="1"/>
                <c:pt idx="0">
                  <c:v>Ylä-Savon seutukunta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4.3049311353742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8C07-4737-86CE-4B407E60F324}"/>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tiedot'!$B$46:$BO$46</c:f>
              <c:numCache>
                <c:formatCode>General</c:formatCode>
                <c:ptCount val="66"/>
                <c:pt idx="44" formatCode="#,##0">
                  <c:v>52952</c:v>
                </c:pt>
                <c:pt idx="45" formatCode="#,##0">
                  <c:v>52301</c:v>
                </c:pt>
                <c:pt idx="46" formatCode="#,##0">
                  <c:v>51676</c:v>
                </c:pt>
                <c:pt idx="47" formatCode="#,##0">
                  <c:v>51072</c:v>
                </c:pt>
                <c:pt idx="48" formatCode="#,##0">
                  <c:v>50485</c:v>
                </c:pt>
                <c:pt idx="49" formatCode="#,##0">
                  <c:v>49909</c:v>
                </c:pt>
                <c:pt idx="50" formatCode="#,##0">
                  <c:v>49346</c:v>
                </c:pt>
                <c:pt idx="51" formatCode="#,##0">
                  <c:v>48797</c:v>
                </c:pt>
                <c:pt idx="52" formatCode="#,##0">
                  <c:v>48265</c:v>
                </c:pt>
                <c:pt idx="53" formatCode="#,##0">
                  <c:v>47739</c:v>
                </c:pt>
                <c:pt idx="54" formatCode="#,##0">
                  <c:v>47221</c:v>
                </c:pt>
                <c:pt idx="55" formatCode="#,##0">
                  <c:v>46713</c:v>
                </c:pt>
                <c:pt idx="56" formatCode="#,##0">
                  <c:v>46224</c:v>
                </c:pt>
                <c:pt idx="57" formatCode="#,##0">
                  <c:v>45741</c:v>
                </c:pt>
                <c:pt idx="58" formatCode="#,##0">
                  <c:v>45275</c:v>
                </c:pt>
                <c:pt idx="59" formatCode="#,##0">
                  <c:v>44811</c:v>
                </c:pt>
                <c:pt idx="60" formatCode="#,##0">
                  <c:v>44361</c:v>
                </c:pt>
                <c:pt idx="61" formatCode="#,##0">
                  <c:v>43916</c:v>
                </c:pt>
                <c:pt idx="62" formatCode="#,##0">
                  <c:v>43479</c:v>
                </c:pt>
                <c:pt idx="63" formatCode="#,##0">
                  <c:v>43053</c:v>
                </c:pt>
                <c:pt idx="64" formatCode="#,##0">
                  <c:v>42634</c:v>
                </c:pt>
                <c:pt idx="65" formatCode="#,##0">
                  <c:v>42217</c:v>
                </c:pt>
              </c:numCache>
            </c:numRef>
          </c:val>
          <c:smooth val="0"/>
          <c:extLst>
            <c:ext xmlns:c16="http://schemas.microsoft.com/office/drawing/2014/chart" uri="{C3380CC4-5D6E-409C-BE32-E72D297353CC}">
              <c16:uniqueId val="{00000032-8C07-4737-86CE-4B407E60F324}"/>
            </c:ext>
          </c:extLst>
        </c:ser>
        <c:ser>
          <c:idx val="3"/>
          <c:order val="3"/>
          <c:tx>
            <c:strRef>
              <c:f>'Diat 6–30 tiedot'!$A$47</c:f>
              <c:strCache>
                <c:ptCount val="1"/>
                <c:pt idx="0">
                  <c:v>Ylä-Savon seutukunta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23E-2"/>
                  <c:y val="4.3049311353742951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8C07-4737-86CE-4B407E60F324}"/>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tiedot'!$B$47:$BO$47</c:f>
              <c:numCache>
                <c:formatCode>General</c:formatCode>
                <c:ptCount val="66"/>
                <c:pt idx="46" formatCode="#,##0">
                  <c:v>51505</c:v>
                </c:pt>
                <c:pt idx="47" formatCode="#,##0">
                  <c:v>50862</c:v>
                </c:pt>
                <c:pt idx="48" formatCode="#,##0">
                  <c:v>50242</c:v>
                </c:pt>
                <c:pt idx="49" formatCode="#,##0">
                  <c:v>49647</c:v>
                </c:pt>
                <c:pt idx="50" formatCode="#,##0">
                  <c:v>49071</c:v>
                </c:pt>
                <c:pt idx="51" formatCode="#,##0">
                  <c:v>48511</c:v>
                </c:pt>
                <c:pt idx="52" formatCode="#,##0">
                  <c:v>47973</c:v>
                </c:pt>
                <c:pt idx="53" formatCode="#,##0">
                  <c:v>47450</c:v>
                </c:pt>
                <c:pt idx="54" formatCode="#,##0">
                  <c:v>46935</c:v>
                </c:pt>
                <c:pt idx="55" formatCode="#,##0">
                  <c:v>46438</c:v>
                </c:pt>
                <c:pt idx="56" formatCode="#,##0">
                  <c:v>45953</c:v>
                </c:pt>
                <c:pt idx="57" formatCode="#,##0">
                  <c:v>45486</c:v>
                </c:pt>
                <c:pt idx="58" formatCode="#,##0">
                  <c:v>45030</c:v>
                </c:pt>
                <c:pt idx="59" formatCode="#,##0">
                  <c:v>44585</c:v>
                </c:pt>
                <c:pt idx="60" formatCode="#,##0">
                  <c:v>44151</c:v>
                </c:pt>
                <c:pt idx="61" formatCode="#,##0">
                  <c:v>43729</c:v>
                </c:pt>
                <c:pt idx="62" formatCode="#,##0">
                  <c:v>43328</c:v>
                </c:pt>
                <c:pt idx="63" formatCode="#,##0">
                  <c:v>42935</c:v>
                </c:pt>
                <c:pt idx="64" formatCode="#,##0">
                  <c:v>42557</c:v>
                </c:pt>
                <c:pt idx="65" formatCode="#,##0">
                  <c:v>42181</c:v>
                </c:pt>
              </c:numCache>
            </c:numRef>
          </c:val>
          <c:smooth val="0"/>
          <c:extLst>
            <c:ext xmlns:c16="http://schemas.microsoft.com/office/drawing/2014/chart" uri="{C3380CC4-5D6E-409C-BE32-E72D297353CC}">
              <c16:uniqueId val="{00000034-8C07-4737-86CE-4B407E60F324}"/>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57885285092414174"/>
          <c:w val="0.3403892162788355"/>
          <c:h val="0.3156096125026761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Suonenjoen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tiedot'!$A$48</c:f>
              <c:strCache>
                <c:ptCount val="1"/>
                <c:pt idx="0">
                  <c:v>Suonenjoki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EAD-463F-8C20-6DB6526C6D95}"/>
                </c:ext>
              </c:extLst>
            </c:dLbl>
            <c:dLbl>
              <c:idx val="1"/>
              <c:delete val="1"/>
              <c:extLst>
                <c:ext xmlns:c15="http://schemas.microsoft.com/office/drawing/2012/chart" uri="{CE6537A1-D6FC-4f65-9D91-7224C49458BB}"/>
                <c:ext xmlns:c16="http://schemas.microsoft.com/office/drawing/2014/chart" uri="{C3380CC4-5D6E-409C-BE32-E72D297353CC}">
                  <c16:uniqueId val="{00000001-1EAD-463F-8C20-6DB6526C6D95}"/>
                </c:ext>
              </c:extLst>
            </c:dLbl>
            <c:dLbl>
              <c:idx val="2"/>
              <c:delete val="1"/>
              <c:extLst>
                <c:ext xmlns:c15="http://schemas.microsoft.com/office/drawing/2012/chart" uri="{CE6537A1-D6FC-4f65-9D91-7224C49458BB}"/>
                <c:ext xmlns:c16="http://schemas.microsoft.com/office/drawing/2014/chart" uri="{C3380CC4-5D6E-409C-BE32-E72D297353CC}">
                  <c16:uniqueId val="{00000002-1EAD-463F-8C20-6DB6526C6D95}"/>
                </c:ext>
              </c:extLst>
            </c:dLbl>
            <c:dLbl>
              <c:idx val="3"/>
              <c:delete val="1"/>
              <c:extLst>
                <c:ext xmlns:c15="http://schemas.microsoft.com/office/drawing/2012/chart" uri="{CE6537A1-D6FC-4f65-9D91-7224C49458BB}"/>
                <c:ext xmlns:c16="http://schemas.microsoft.com/office/drawing/2014/chart" uri="{C3380CC4-5D6E-409C-BE32-E72D297353CC}">
                  <c16:uniqueId val="{00000003-1EAD-463F-8C20-6DB6526C6D95}"/>
                </c:ext>
              </c:extLst>
            </c:dLbl>
            <c:dLbl>
              <c:idx val="4"/>
              <c:delete val="1"/>
              <c:extLst>
                <c:ext xmlns:c15="http://schemas.microsoft.com/office/drawing/2012/chart" uri="{CE6537A1-D6FC-4f65-9D91-7224C49458BB}"/>
                <c:ext xmlns:c16="http://schemas.microsoft.com/office/drawing/2014/chart" uri="{C3380CC4-5D6E-409C-BE32-E72D297353CC}">
                  <c16:uniqueId val="{00000004-1EAD-463F-8C20-6DB6526C6D95}"/>
                </c:ext>
              </c:extLst>
            </c:dLbl>
            <c:dLbl>
              <c:idx val="5"/>
              <c:delete val="1"/>
              <c:extLst>
                <c:ext xmlns:c15="http://schemas.microsoft.com/office/drawing/2012/chart" uri="{CE6537A1-D6FC-4f65-9D91-7224C49458BB}"/>
                <c:ext xmlns:c16="http://schemas.microsoft.com/office/drawing/2014/chart" uri="{C3380CC4-5D6E-409C-BE32-E72D297353CC}">
                  <c16:uniqueId val="{00000005-1EAD-463F-8C20-6DB6526C6D95}"/>
                </c:ext>
              </c:extLst>
            </c:dLbl>
            <c:dLbl>
              <c:idx val="6"/>
              <c:delete val="1"/>
              <c:extLst>
                <c:ext xmlns:c15="http://schemas.microsoft.com/office/drawing/2012/chart" uri="{CE6537A1-D6FC-4f65-9D91-7224C49458BB}"/>
                <c:ext xmlns:c16="http://schemas.microsoft.com/office/drawing/2014/chart" uri="{C3380CC4-5D6E-409C-BE32-E72D297353CC}">
                  <c16:uniqueId val="{00000006-1EAD-463F-8C20-6DB6526C6D95}"/>
                </c:ext>
              </c:extLst>
            </c:dLbl>
            <c:dLbl>
              <c:idx val="7"/>
              <c:delete val="1"/>
              <c:extLst>
                <c:ext xmlns:c15="http://schemas.microsoft.com/office/drawing/2012/chart" uri="{CE6537A1-D6FC-4f65-9D91-7224C49458BB}"/>
                <c:ext xmlns:c16="http://schemas.microsoft.com/office/drawing/2014/chart" uri="{C3380CC4-5D6E-409C-BE32-E72D297353CC}">
                  <c16:uniqueId val="{00000007-1EAD-463F-8C20-6DB6526C6D95}"/>
                </c:ext>
              </c:extLst>
            </c:dLbl>
            <c:dLbl>
              <c:idx val="8"/>
              <c:delete val="1"/>
              <c:extLst>
                <c:ext xmlns:c15="http://schemas.microsoft.com/office/drawing/2012/chart" uri="{CE6537A1-D6FC-4f65-9D91-7224C49458BB}"/>
                <c:ext xmlns:c16="http://schemas.microsoft.com/office/drawing/2014/chart" uri="{C3380CC4-5D6E-409C-BE32-E72D297353CC}">
                  <c16:uniqueId val="{00000008-1EAD-463F-8C20-6DB6526C6D95}"/>
                </c:ext>
              </c:extLst>
            </c:dLbl>
            <c:dLbl>
              <c:idx val="9"/>
              <c:delete val="1"/>
              <c:extLst>
                <c:ext xmlns:c15="http://schemas.microsoft.com/office/drawing/2012/chart" uri="{CE6537A1-D6FC-4f65-9D91-7224C49458BB}"/>
                <c:ext xmlns:c16="http://schemas.microsoft.com/office/drawing/2014/chart" uri="{C3380CC4-5D6E-409C-BE32-E72D297353CC}">
                  <c16:uniqueId val="{00000009-1EAD-463F-8C20-6DB6526C6D95}"/>
                </c:ext>
              </c:extLst>
            </c:dLbl>
            <c:dLbl>
              <c:idx val="10"/>
              <c:delete val="1"/>
              <c:extLst>
                <c:ext xmlns:c15="http://schemas.microsoft.com/office/drawing/2012/chart" uri="{CE6537A1-D6FC-4f65-9D91-7224C49458BB}"/>
                <c:ext xmlns:c16="http://schemas.microsoft.com/office/drawing/2014/chart" uri="{C3380CC4-5D6E-409C-BE32-E72D297353CC}">
                  <c16:uniqueId val="{0000000A-1EAD-463F-8C20-6DB6526C6D95}"/>
                </c:ext>
              </c:extLst>
            </c:dLbl>
            <c:dLbl>
              <c:idx val="11"/>
              <c:delete val="1"/>
              <c:extLst>
                <c:ext xmlns:c15="http://schemas.microsoft.com/office/drawing/2012/chart" uri="{CE6537A1-D6FC-4f65-9D91-7224C49458BB}"/>
                <c:ext xmlns:c16="http://schemas.microsoft.com/office/drawing/2014/chart" uri="{C3380CC4-5D6E-409C-BE32-E72D297353CC}">
                  <c16:uniqueId val="{0000000B-1EAD-463F-8C20-6DB6526C6D95}"/>
                </c:ext>
              </c:extLst>
            </c:dLbl>
            <c:dLbl>
              <c:idx val="12"/>
              <c:delete val="1"/>
              <c:extLst>
                <c:ext xmlns:c15="http://schemas.microsoft.com/office/drawing/2012/chart" uri="{CE6537A1-D6FC-4f65-9D91-7224C49458BB}"/>
                <c:ext xmlns:c16="http://schemas.microsoft.com/office/drawing/2014/chart" uri="{C3380CC4-5D6E-409C-BE32-E72D297353CC}">
                  <c16:uniqueId val="{0000000C-1EAD-463F-8C20-6DB6526C6D95}"/>
                </c:ext>
              </c:extLst>
            </c:dLbl>
            <c:dLbl>
              <c:idx val="13"/>
              <c:delete val="1"/>
              <c:extLst>
                <c:ext xmlns:c15="http://schemas.microsoft.com/office/drawing/2012/chart" uri="{CE6537A1-D6FC-4f65-9D91-7224C49458BB}"/>
                <c:ext xmlns:c16="http://schemas.microsoft.com/office/drawing/2014/chart" uri="{C3380CC4-5D6E-409C-BE32-E72D297353CC}">
                  <c16:uniqueId val="{0000000D-1EAD-463F-8C20-6DB6526C6D95}"/>
                </c:ext>
              </c:extLst>
            </c:dLbl>
            <c:dLbl>
              <c:idx val="14"/>
              <c:delete val="1"/>
              <c:extLst>
                <c:ext xmlns:c15="http://schemas.microsoft.com/office/drawing/2012/chart" uri="{CE6537A1-D6FC-4f65-9D91-7224C49458BB}"/>
                <c:ext xmlns:c16="http://schemas.microsoft.com/office/drawing/2014/chart" uri="{C3380CC4-5D6E-409C-BE32-E72D297353CC}">
                  <c16:uniqueId val="{0000000E-1EAD-463F-8C20-6DB6526C6D95}"/>
                </c:ext>
              </c:extLst>
            </c:dLbl>
            <c:dLbl>
              <c:idx val="15"/>
              <c:delete val="1"/>
              <c:extLst>
                <c:ext xmlns:c15="http://schemas.microsoft.com/office/drawing/2012/chart" uri="{CE6537A1-D6FC-4f65-9D91-7224C49458BB}"/>
                <c:ext xmlns:c16="http://schemas.microsoft.com/office/drawing/2014/chart" uri="{C3380CC4-5D6E-409C-BE32-E72D297353CC}">
                  <c16:uniqueId val="{0000000F-1EAD-463F-8C20-6DB6526C6D95}"/>
                </c:ext>
              </c:extLst>
            </c:dLbl>
            <c:dLbl>
              <c:idx val="16"/>
              <c:delete val="1"/>
              <c:extLst>
                <c:ext xmlns:c15="http://schemas.microsoft.com/office/drawing/2012/chart" uri="{CE6537A1-D6FC-4f65-9D91-7224C49458BB}"/>
                <c:ext xmlns:c16="http://schemas.microsoft.com/office/drawing/2014/chart" uri="{C3380CC4-5D6E-409C-BE32-E72D297353CC}">
                  <c16:uniqueId val="{00000010-1EAD-463F-8C20-6DB6526C6D95}"/>
                </c:ext>
              </c:extLst>
            </c:dLbl>
            <c:dLbl>
              <c:idx val="17"/>
              <c:delete val="1"/>
              <c:extLst>
                <c:ext xmlns:c15="http://schemas.microsoft.com/office/drawing/2012/chart" uri="{CE6537A1-D6FC-4f65-9D91-7224C49458BB}"/>
                <c:ext xmlns:c16="http://schemas.microsoft.com/office/drawing/2014/chart" uri="{C3380CC4-5D6E-409C-BE32-E72D297353CC}">
                  <c16:uniqueId val="{00000011-1EAD-463F-8C20-6DB6526C6D95}"/>
                </c:ext>
              </c:extLst>
            </c:dLbl>
            <c:dLbl>
              <c:idx val="18"/>
              <c:delete val="1"/>
              <c:extLst>
                <c:ext xmlns:c15="http://schemas.microsoft.com/office/drawing/2012/chart" uri="{CE6537A1-D6FC-4f65-9D91-7224C49458BB}"/>
                <c:ext xmlns:c16="http://schemas.microsoft.com/office/drawing/2014/chart" uri="{C3380CC4-5D6E-409C-BE32-E72D297353CC}">
                  <c16:uniqueId val="{00000012-1EAD-463F-8C20-6DB6526C6D95}"/>
                </c:ext>
              </c:extLst>
            </c:dLbl>
            <c:dLbl>
              <c:idx val="19"/>
              <c:delete val="1"/>
              <c:extLst>
                <c:ext xmlns:c15="http://schemas.microsoft.com/office/drawing/2012/chart" uri="{CE6537A1-D6FC-4f65-9D91-7224C49458BB}"/>
                <c:ext xmlns:c16="http://schemas.microsoft.com/office/drawing/2014/chart" uri="{C3380CC4-5D6E-409C-BE32-E72D297353CC}">
                  <c16:uniqueId val="{00000013-1EAD-463F-8C20-6DB6526C6D95}"/>
                </c:ext>
              </c:extLst>
            </c:dLbl>
            <c:dLbl>
              <c:idx val="20"/>
              <c:delete val="1"/>
              <c:extLst>
                <c:ext xmlns:c15="http://schemas.microsoft.com/office/drawing/2012/chart" uri="{CE6537A1-D6FC-4f65-9D91-7224C49458BB}"/>
                <c:ext xmlns:c16="http://schemas.microsoft.com/office/drawing/2014/chart" uri="{C3380CC4-5D6E-409C-BE32-E72D297353CC}">
                  <c16:uniqueId val="{00000014-1EAD-463F-8C20-6DB6526C6D95}"/>
                </c:ext>
              </c:extLst>
            </c:dLbl>
            <c:dLbl>
              <c:idx val="21"/>
              <c:delete val="1"/>
              <c:extLst>
                <c:ext xmlns:c15="http://schemas.microsoft.com/office/drawing/2012/chart" uri="{CE6537A1-D6FC-4f65-9D91-7224C49458BB}"/>
                <c:ext xmlns:c16="http://schemas.microsoft.com/office/drawing/2014/chart" uri="{C3380CC4-5D6E-409C-BE32-E72D297353CC}">
                  <c16:uniqueId val="{00000015-1EAD-463F-8C20-6DB6526C6D95}"/>
                </c:ext>
              </c:extLst>
            </c:dLbl>
            <c:dLbl>
              <c:idx val="22"/>
              <c:delete val="1"/>
              <c:extLst>
                <c:ext xmlns:c15="http://schemas.microsoft.com/office/drawing/2012/chart" uri="{CE6537A1-D6FC-4f65-9D91-7224C49458BB}"/>
                <c:ext xmlns:c16="http://schemas.microsoft.com/office/drawing/2014/chart" uri="{C3380CC4-5D6E-409C-BE32-E72D297353CC}">
                  <c16:uniqueId val="{00000016-1EAD-463F-8C20-6DB6526C6D95}"/>
                </c:ext>
              </c:extLst>
            </c:dLbl>
            <c:dLbl>
              <c:idx val="23"/>
              <c:delete val="1"/>
              <c:extLst>
                <c:ext xmlns:c15="http://schemas.microsoft.com/office/drawing/2012/chart" uri="{CE6537A1-D6FC-4f65-9D91-7224C49458BB}"/>
                <c:ext xmlns:c16="http://schemas.microsoft.com/office/drawing/2014/chart" uri="{C3380CC4-5D6E-409C-BE32-E72D297353CC}">
                  <c16:uniqueId val="{00000017-1EAD-463F-8C20-6DB6526C6D95}"/>
                </c:ext>
              </c:extLst>
            </c:dLbl>
            <c:dLbl>
              <c:idx val="24"/>
              <c:delete val="1"/>
              <c:extLst>
                <c:ext xmlns:c15="http://schemas.microsoft.com/office/drawing/2012/chart" uri="{CE6537A1-D6FC-4f65-9D91-7224C49458BB}"/>
                <c:ext xmlns:c16="http://schemas.microsoft.com/office/drawing/2014/chart" uri="{C3380CC4-5D6E-409C-BE32-E72D297353CC}">
                  <c16:uniqueId val="{00000018-1EAD-463F-8C20-6DB6526C6D95}"/>
                </c:ext>
              </c:extLst>
            </c:dLbl>
            <c:dLbl>
              <c:idx val="25"/>
              <c:delete val="1"/>
              <c:extLst>
                <c:ext xmlns:c15="http://schemas.microsoft.com/office/drawing/2012/chart" uri="{CE6537A1-D6FC-4f65-9D91-7224C49458BB}"/>
                <c:ext xmlns:c16="http://schemas.microsoft.com/office/drawing/2014/chart" uri="{C3380CC4-5D6E-409C-BE32-E72D297353CC}">
                  <c16:uniqueId val="{00000019-1EAD-463F-8C20-6DB6526C6D95}"/>
                </c:ext>
              </c:extLst>
            </c:dLbl>
            <c:dLbl>
              <c:idx val="26"/>
              <c:delete val="1"/>
              <c:extLst>
                <c:ext xmlns:c15="http://schemas.microsoft.com/office/drawing/2012/chart" uri="{CE6537A1-D6FC-4f65-9D91-7224C49458BB}"/>
                <c:ext xmlns:c16="http://schemas.microsoft.com/office/drawing/2014/chart" uri="{C3380CC4-5D6E-409C-BE32-E72D297353CC}">
                  <c16:uniqueId val="{0000001A-1EAD-463F-8C20-6DB6526C6D95}"/>
                </c:ext>
              </c:extLst>
            </c:dLbl>
            <c:dLbl>
              <c:idx val="27"/>
              <c:delete val="1"/>
              <c:extLst>
                <c:ext xmlns:c15="http://schemas.microsoft.com/office/drawing/2012/chart" uri="{CE6537A1-D6FC-4f65-9D91-7224C49458BB}"/>
                <c:ext xmlns:c16="http://schemas.microsoft.com/office/drawing/2014/chart" uri="{C3380CC4-5D6E-409C-BE32-E72D297353CC}">
                  <c16:uniqueId val="{0000001B-1EAD-463F-8C20-6DB6526C6D95}"/>
                </c:ext>
              </c:extLst>
            </c:dLbl>
            <c:dLbl>
              <c:idx val="28"/>
              <c:delete val="1"/>
              <c:extLst>
                <c:ext xmlns:c15="http://schemas.microsoft.com/office/drawing/2012/chart" uri="{CE6537A1-D6FC-4f65-9D91-7224C49458BB}"/>
                <c:ext xmlns:c16="http://schemas.microsoft.com/office/drawing/2014/chart" uri="{C3380CC4-5D6E-409C-BE32-E72D297353CC}">
                  <c16:uniqueId val="{0000001C-1EAD-463F-8C20-6DB6526C6D95}"/>
                </c:ext>
              </c:extLst>
            </c:dLbl>
            <c:dLbl>
              <c:idx val="29"/>
              <c:delete val="1"/>
              <c:extLst>
                <c:ext xmlns:c15="http://schemas.microsoft.com/office/drawing/2012/chart" uri="{CE6537A1-D6FC-4f65-9D91-7224C49458BB}"/>
                <c:ext xmlns:c16="http://schemas.microsoft.com/office/drawing/2014/chart" uri="{C3380CC4-5D6E-409C-BE32-E72D297353CC}">
                  <c16:uniqueId val="{0000001D-1EAD-463F-8C20-6DB6526C6D95}"/>
                </c:ext>
              </c:extLst>
            </c:dLbl>
            <c:dLbl>
              <c:idx val="30"/>
              <c:delete val="1"/>
              <c:extLst>
                <c:ext xmlns:c15="http://schemas.microsoft.com/office/drawing/2012/chart" uri="{CE6537A1-D6FC-4f65-9D91-7224C49458BB}"/>
                <c:ext xmlns:c16="http://schemas.microsoft.com/office/drawing/2014/chart" uri="{C3380CC4-5D6E-409C-BE32-E72D297353CC}">
                  <c16:uniqueId val="{0000001E-1EAD-463F-8C20-6DB6526C6D95}"/>
                </c:ext>
              </c:extLst>
            </c:dLbl>
            <c:dLbl>
              <c:idx val="31"/>
              <c:delete val="1"/>
              <c:extLst>
                <c:ext xmlns:c15="http://schemas.microsoft.com/office/drawing/2012/chart" uri="{CE6537A1-D6FC-4f65-9D91-7224C49458BB}"/>
                <c:ext xmlns:c16="http://schemas.microsoft.com/office/drawing/2014/chart" uri="{C3380CC4-5D6E-409C-BE32-E72D297353CC}">
                  <c16:uniqueId val="{0000001F-1EAD-463F-8C20-6DB6526C6D95}"/>
                </c:ext>
              </c:extLst>
            </c:dLbl>
            <c:dLbl>
              <c:idx val="32"/>
              <c:delete val="1"/>
              <c:extLst>
                <c:ext xmlns:c15="http://schemas.microsoft.com/office/drawing/2012/chart" uri="{CE6537A1-D6FC-4f65-9D91-7224C49458BB}"/>
                <c:ext xmlns:c16="http://schemas.microsoft.com/office/drawing/2014/chart" uri="{C3380CC4-5D6E-409C-BE32-E72D297353CC}">
                  <c16:uniqueId val="{00000020-1EAD-463F-8C20-6DB6526C6D95}"/>
                </c:ext>
              </c:extLst>
            </c:dLbl>
            <c:dLbl>
              <c:idx val="33"/>
              <c:delete val="1"/>
              <c:extLst>
                <c:ext xmlns:c15="http://schemas.microsoft.com/office/drawing/2012/chart" uri="{CE6537A1-D6FC-4f65-9D91-7224C49458BB}"/>
                <c:ext xmlns:c16="http://schemas.microsoft.com/office/drawing/2014/chart" uri="{C3380CC4-5D6E-409C-BE32-E72D297353CC}">
                  <c16:uniqueId val="{00000021-1EAD-463F-8C20-6DB6526C6D95}"/>
                </c:ext>
              </c:extLst>
            </c:dLbl>
            <c:dLbl>
              <c:idx val="34"/>
              <c:delete val="1"/>
              <c:extLst>
                <c:ext xmlns:c15="http://schemas.microsoft.com/office/drawing/2012/chart" uri="{CE6537A1-D6FC-4f65-9D91-7224C49458BB}"/>
                <c:ext xmlns:c16="http://schemas.microsoft.com/office/drawing/2014/chart" uri="{C3380CC4-5D6E-409C-BE32-E72D297353CC}">
                  <c16:uniqueId val="{00000022-1EAD-463F-8C20-6DB6526C6D95}"/>
                </c:ext>
              </c:extLst>
            </c:dLbl>
            <c:dLbl>
              <c:idx val="35"/>
              <c:delete val="1"/>
              <c:extLst>
                <c:ext xmlns:c15="http://schemas.microsoft.com/office/drawing/2012/chart" uri="{CE6537A1-D6FC-4f65-9D91-7224C49458BB}"/>
                <c:ext xmlns:c16="http://schemas.microsoft.com/office/drawing/2014/chart" uri="{C3380CC4-5D6E-409C-BE32-E72D297353CC}">
                  <c16:uniqueId val="{00000023-1EAD-463F-8C20-6DB6526C6D95}"/>
                </c:ext>
              </c:extLst>
            </c:dLbl>
            <c:dLbl>
              <c:idx val="36"/>
              <c:delete val="1"/>
              <c:extLst>
                <c:ext xmlns:c15="http://schemas.microsoft.com/office/drawing/2012/chart" uri="{CE6537A1-D6FC-4f65-9D91-7224C49458BB}"/>
                <c:ext xmlns:c16="http://schemas.microsoft.com/office/drawing/2014/chart" uri="{C3380CC4-5D6E-409C-BE32-E72D297353CC}">
                  <c16:uniqueId val="{00000024-1EAD-463F-8C20-6DB6526C6D95}"/>
                </c:ext>
              </c:extLst>
            </c:dLbl>
            <c:dLbl>
              <c:idx val="37"/>
              <c:delete val="1"/>
              <c:extLst>
                <c:ext xmlns:c15="http://schemas.microsoft.com/office/drawing/2012/chart" uri="{CE6537A1-D6FC-4f65-9D91-7224C49458BB}"/>
                <c:ext xmlns:c16="http://schemas.microsoft.com/office/drawing/2014/chart" uri="{C3380CC4-5D6E-409C-BE32-E72D297353CC}">
                  <c16:uniqueId val="{00000025-1EAD-463F-8C20-6DB6526C6D95}"/>
                </c:ext>
              </c:extLst>
            </c:dLbl>
            <c:dLbl>
              <c:idx val="38"/>
              <c:delete val="1"/>
              <c:extLst>
                <c:ext xmlns:c15="http://schemas.microsoft.com/office/drawing/2012/chart" uri="{CE6537A1-D6FC-4f65-9D91-7224C49458BB}"/>
                <c:ext xmlns:c16="http://schemas.microsoft.com/office/drawing/2014/chart" uri="{C3380CC4-5D6E-409C-BE32-E72D297353CC}">
                  <c16:uniqueId val="{00000026-1EAD-463F-8C20-6DB6526C6D95}"/>
                </c:ext>
              </c:extLst>
            </c:dLbl>
            <c:dLbl>
              <c:idx val="39"/>
              <c:delete val="1"/>
              <c:extLst>
                <c:ext xmlns:c15="http://schemas.microsoft.com/office/drawing/2012/chart" uri="{CE6537A1-D6FC-4f65-9D91-7224C49458BB}"/>
                <c:ext xmlns:c16="http://schemas.microsoft.com/office/drawing/2014/chart" uri="{C3380CC4-5D6E-409C-BE32-E72D297353CC}">
                  <c16:uniqueId val="{00000027-1EAD-463F-8C20-6DB6526C6D95}"/>
                </c:ext>
              </c:extLst>
            </c:dLbl>
            <c:dLbl>
              <c:idx val="40"/>
              <c:delete val="1"/>
              <c:extLst>
                <c:ext xmlns:c15="http://schemas.microsoft.com/office/drawing/2012/chart" uri="{CE6537A1-D6FC-4f65-9D91-7224C49458BB}"/>
                <c:ext xmlns:c16="http://schemas.microsoft.com/office/drawing/2014/chart" uri="{C3380CC4-5D6E-409C-BE32-E72D297353CC}">
                  <c16:uniqueId val="{00000028-1EAD-463F-8C20-6DB6526C6D95}"/>
                </c:ext>
              </c:extLst>
            </c:dLbl>
            <c:dLbl>
              <c:idx val="41"/>
              <c:delete val="1"/>
              <c:extLst>
                <c:ext xmlns:c15="http://schemas.microsoft.com/office/drawing/2012/chart" uri="{CE6537A1-D6FC-4f65-9D91-7224C49458BB}"/>
                <c:ext xmlns:c16="http://schemas.microsoft.com/office/drawing/2014/chart" uri="{C3380CC4-5D6E-409C-BE32-E72D297353CC}">
                  <c16:uniqueId val="{00000029-1EAD-463F-8C20-6DB6526C6D95}"/>
                </c:ext>
              </c:extLst>
            </c:dLbl>
            <c:dLbl>
              <c:idx val="42"/>
              <c:delete val="1"/>
              <c:extLst>
                <c:ext xmlns:c15="http://schemas.microsoft.com/office/drawing/2012/chart" uri="{CE6537A1-D6FC-4f65-9D91-7224C49458BB}"/>
                <c:ext xmlns:c16="http://schemas.microsoft.com/office/drawing/2014/chart" uri="{C3380CC4-5D6E-409C-BE32-E72D297353CC}">
                  <c16:uniqueId val="{0000002A-1EAD-463F-8C20-6DB6526C6D95}"/>
                </c:ext>
              </c:extLst>
            </c:dLbl>
            <c:dLbl>
              <c:idx val="43"/>
              <c:delete val="1"/>
              <c:extLst>
                <c:ext xmlns:c15="http://schemas.microsoft.com/office/drawing/2012/chart" uri="{CE6537A1-D6FC-4f65-9D91-7224C49458BB}"/>
                <c:ext xmlns:c16="http://schemas.microsoft.com/office/drawing/2014/chart" uri="{C3380CC4-5D6E-409C-BE32-E72D297353CC}">
                  <c16:uniqueId val="{0000002B-1EAD-463F-8C20-6DB6526C6D95}"/>
                </c:ext>
              </c:extLst>
            </c:dLbl>
            <c:dLbl>
              <c:idx val="44"/>
              <c:delete val="1"/>
              <c:extLst>
                <c:ext xmlns:c15="http://schemas.microsoft.com/office/drawing/2012/chart" uri="{CE6537A1-D6FC-4f65-9D91-7224C49458BB}"/>
                <c:ext xmlns:c16="http://schemas.microsoft.com/office/drawing/2014/chart" uri="{C3380CC4-5D6E-409C-BE32-E72D297353CC}">
                  <c16:uniqueId val="{0000002C-1EAD-463F-8C20-6DB6526C6D95}"/>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1EAD-463F-8C20-6DB6526C6D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tiedot'!$B$48:$BO$48</c:f>
              <c:numCache>
                <c:formatCode>#,##0</c:formatCode>
                <c:ptCount val="66"/>
                <c:pt idx="0">
                  <c:v>9319</c:v>
                </c:pt>
                <c:pt idx="1">
                  <c:v>9230</c:v>
                </c:pt>
                <c:pt idx="2">
                  <c:v>9137</c:v>
                </c:pt>
                <c:pt idx="3">
                  <c:v>9175</c:v>
                </c:pt>
                <c:pt idx="4">
                  <c:v>9116</c:v>
                </c:pt>
                <c:pt idx="5">
                  <c:v>9110</c:v>
                </c:pt>
                <c:pt idx="6">
                  <c:v>9076</c:v>
                </c:pt>
                <c:pt idx="7">
                  <c:v>9088</c:v>
                </c:pt>
                <c:pt idx="8">
                  <c:v>9063</c:v>
                </c:pt>
                <c:pt idx="9">
                  <c:v>9014</c:v>
                </c:pt>
                <c:pt idx="10">
                  <c:v>8981</c:v>
                </c:pt>
                <c:pt idx="11">
                  <c:v>8921</c:v>
                </c:pt>
                <c:pt idx="12">
                  <c:v>8863</c:v>
                </c:pt>
                <c:pt idx="13">
                  <c:v>8796</c:v>
                </c:pt>
                <c:pt idx="14">
                  <c:v>8765</c:v>
                </c:pt>
                <c:pt idx="15">
                  <c:v>8681</c:v>
                </c:pt>
                <c:pt idx="16">
                  <c:v>8718</c:v>
                </c:pt>
                <c:pt idx="17">
                  <c:v>8704</c:v>
                </c:pt>
                <c:pt idx="18">
                  <c:v>8656</c:v>
                </c:pt>
                <c:pt idx="19">
                  <c:v>8663</c:v>
                </c:pt>
                <c:pt idx="20">
                  <c:v>8560</c:v>
                </c:pt>
                <c:pt idx="21">
                  <c:v>8504</c:v>
                </c:pt>
                <c:pt idx="22">
                  <c:v>8390</c:v>
                </c:pt>
                <c:pt idx="23">
                  <c:v>8297</c:v>
                </c:pt>
                <c:pt idx="24">
                  <c:v>8203</c:v>
                </c:pt>
                <c:pt idx="25">
                  <c:v>8048</c:v>
                </c:pt>
                <c:pt idx="26">
                  <c:v>7992</c:v>
                </c:pt>
                <c:pt idx="27">
                  <c:v>7886</c:v>
                </c:pt>
                <c:pt idx="28">
                  <c:v>7787</c:v>
                </c:pt>
                <c:pt idx="29">
                  <c:v>7836</c:v>
                </c:pt>
                <c:pt idx="30">
                  <c:v>7766</c:v>
                </c:pt>
                <c:pt idx="31">
                  <c:v>7741</c:v>
                </c:pt>
                <c:pt idx="32">
                  <c:v>7678</c:v>
                </c:pt>
                <c:pt idx="33">
                  <c:v>7607</c:v>
                </c:pt>
                <c:pt idx="34">
                  <c:v>7611</c:v>
                </c:pt>
                <c:pt idx="35">
                  <c:v>7598</c:v>
                </c:pt>
                <c:pt idx="36">
                  <c:v>7577</c:v>
                </c:pt>
                <c:pt idx="37">
                  <c:v>7496</c:v>
                </c:pt>
                <c:pt idx="38">
                  <c:v>7456</c:v>
                </c:pt>
                <c:pt idx="39">
                  <c:v>7419</c:v>
                </c:pt>
                <c:pt idx="40">
                  <c:v>7390</c:v>
                </c:pt>
                <c:pt idx="41">
                  <c:v>7312</c:v>
                </c:pt>
                <c:pt idx="42">
                  <c:v>7266</c:v>
                </c:pt>
                <c:pt idx="43">
                  <c:v>7145</c:v>
                </c:pt>
                <c:pt idx="44">
                  <c:v>7064</c:v>
                </c:pt>
                <c:pt idx="45">
                  <c:v>6931</c:v>
                </c:pt>
              </c:numCache>
            </c:numRef>
          </c:val>
          <c:smooth val="0"/>
          <c:extLst>
            <c:ext xmlns:c16="http://schemas.microsoft.com/office/drawing/2014/chart" uri="{C3380CC4-5D6E-409C-BE32-E72D297353CC}">
              <c16:uniqueId val="{0000002E-1EAD-463F-8C20-6DB6526C6D95}"/>
            </c:ext>
          </c:extLst>
        </c:ser>
        <c:ser>
          <c:idx val="1"/>
          <c:order val="1"/>
          <c:tx>
            <c:strRef>
              <c:f>'Diat 6–30 tiedot'!$A$49</c:f>
              <c:strCache>
                <c:ptCount val="1"/>
                <c:pt idx="0">
                  <c:v>Suonenjoki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1EAD-463F-8C20-6DB6526C6D95}"/>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tiedot'!$B$49:$BO$49</c:f>
              <c:numCache>
                <c:formatCode>General</c:formatCode>
                <c:ptCount val="66"/>
                <c:pt idx="40" formatCode="#,##0">
                  <c:v>7381</c:v>
                </c:pt>
                <c:pt idx="41" formatCode="#,##0">
                  <c:v>7347</c:v>
                </c:pt>
                <c:pt idx="42" formatCode="#,##0">
                  <c:v>7319</c:v>
                </c:pt>
                <c:pt idx="43" formatCode="#,##0">
                  <c:v>7292</c:v>
                </c:pt>
                <c:pt idx="44" formatCode="#,##0">
                  <c:v>7267</c:v>
                </c:pt>
                <c:pt idx="45" formatCode="#,##0">
                  <c:v>7244</c:v>
                </c:pt>
                <c:pt idx="46" formatCode="#,##0">
                  <c:v>7224</c:v>
                </c:pt>
                <c:pt idx="47" formatCode="#,##0">
                  <c:v>7203</c:v>
                </c:pt>
                <c:pt idx="48" formatCode="#,##0">
                  <c:v>7182</c:v>
                </c:pt>
                <c:pt idx="49" formatCode="#,##0">
                  <c:v>7165</c:v>
                </c:pt>
                <c:pt idx="50" formatCode="#,##0">
                  <c:v>7149</c:v>
                </c:pt>
                <c:pt idx="51" formatCode="#,##0">
                  <c:v>7136</c:v>
                </c:pt>
                <c:pt idx="52" formatCode="#,##0">
                  <c:v>7122</c:v>
                </c:pt>
                <c:pt idx="53" formatCode="#,##0">
                  <c:v>7107</c:v>
                </c:pt>
                <c:pt idx="54" formatCode="#,##0">
                  <c:v>7094</c:v>
                </c:pt>
                <c:pt idx="55" formatCode="#,##0">
                  <c:v>7081</c:v>
                </c:pt>
                <c:pt idx="56" formatCode="#,##0">
                  <c:v>7067</c:v>
                </c:pt>
                <c:pt idx="57" formatCode="#,##0">
                  <c:v>7054</c:v>
                </c:pt>
                <c:pt idx="58" formatCode="#,##0">
                  <c:v>7038</c:v>
                </c:pt>
                <c:pt idx="59" formatCode="#,##0">
                  <c:v>7022</c:v>
                </c:pt>
                <c:pt idx="60" formatCode="#,##0">
                  <c:v>7007</c:v>
                </c:pt>
                <c:pt idx="61" formatCode="#,##0">
                  <c:v>6992</c:v>
                </c:pt>
                <c:pt idx="62" formatCode="#,##0">
                  <c:v>6976</c:v>
                </c:pt>
                <c:pt idx="63" formatCode="#,##0">
                  <c:v>6961</c:v>
                </c:pt>
                <c:pt idx="64" formatCode="#,##0">
                  <c:v>6943</c:v>
                </c:pt>
                <c:pt idx="65" formatCode="#,##0">
                  <c:v>6927</c:v>
                </c:pt>
              </c:numCache>
            </c:numRef>
          </c:val>
          <c:smooth val="0"/>
          <c:extLst>
            <c:ext xmlns:c16="http://schemas.microsoft.com/office/drawing/2014/chart" uri="{C3380CC4-5D6E-409C-BE32-E72D297353CC}">
              <c16:uniqueId val="{00000030-1EAD-463F-8C20-6DB6526C6D95}"/>
            </c:ext>
          </c:extLst>
        </c:ser>
        <c:ser>
          <c:idx val="2"/>
          <c:order val="2"/>
          <c:tx>
            <c:strRef>
              <c:f>'Diat 6–30 tiedot'!$A$50</c:f>
              <c:strCache>
                <c:ptCount val="1"/>
                <c:pt idx="0">
                  <c:v>Suonenjoki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4.984657104117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EAD-463F-8C20-6DB6526C6D95}"/>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tiedot'!$B$50:$BO$50</c:f>
              <c:numCache>
                <c:formatCode>General</c:formatCode>
                <c:ptCount val="66"/>
                <c:pt idx="44" formatCode="#,##0">
                  <c:v>7072</c:v>
                </c:pt>
                <c:pt idx="45" formatCode="#,##0">
                  <c:v>7004</c:v>
                </c:pt>
                <c:pt idx="46" formatCode="#,##0">
                  <c:v>6937</c:v>
                </c:pt>
                <c:pt idx="47" formatCode="#,##0">
                  <c:v>6874</c:v>
                </c:pt>
                <c:pt idx="48" formatCode="#,##0">
                  <c:v>6810</c:v>
                </c:pt>
                <c:pt idx="49" formatCode="#,##0">
                  <c:v>6751</c:v>
                </c:pt>
                <c:pt idx="50" formatCode="#,##0">
                  <c:v>6693</c:v>
                </c:pt>
                <c:pt idx="51" formatCode="#,##0">
                  <c:v>6638</c:v>
                </c:pt>
                <c:pt idx="52" formatCode="#,##0">
                  <c:v>6584</c:v>
                </c:pt>
                <c:pt idx="53" formatCode="#,##0">
                  <c:v>6530</c:v>
                </c:pt>
                <c:pt idx="54" formatCode="#,##0">
                  <c:v>6481</c:v>
                </c:pt>
                <c:pt idx="55" formatCode="#,##0">
                  <c:v>6431</c:v>
                </c:pt>
                <c:pt idx="56" formatCode="#,##0">
                  <c:v>6381</c:v>
                </c:pt>
                <c:pt idx="57" formatCode="#,##0">
                  <c:v>6330</c:v>
                </c:pt>
                <c:pt idx="58" formatCode="#,##0">
                  <c:v>6279</c:v>
                </c:pt>
                <c:pt idx="59" formatCode="#,##0">
                  <c:v>6227</c:v>
                </c:pt>
                <c:pt idx="60" formatCode="#,##0">
                  <c:v>6175</c:v>
                </c:pt>
                <c:pt idx="61" formatCode="#,##0">
                  <c:v>6127</c:v>
                </c:pt>
                <c:pt idx="62" formatCode="#,##0">
                  <c:v>6082</c:v>
                </c:pt>
                <c:pt idx="63" formatCode="#,##0">
                  <c:v>6038</c:v>
                </c:pt>
                <c:pt idx="64" formatCode="#,##0">
                  <c:v>5993</c:v>
                </c:pt>
                <c:pt idx="65" formatCode="#,##0">
                  <c:v>5952</c:v>
                </c:pt>
              </c:numCache>
            </c:numRef>
          </c:val>
          <c:smooth val="0"/>
          <c:extLst>
            <c:ext xmlns:c16="http://schemas.microsoft.com/office/drawing/2014/chart" uri="{C3380CC4-5D6E-409C-BE32-E72D297353CC}">
              <c16:uniqueId val="{00000032-1EAD-463F-8C20-6DB6526C6D95}"/>
            </c:ext>
          </c:extLst>
        </c:ser>
        <c:ser>
          <c:idx val="3"/>
          <c:order val="3"/>
          <c:tx>
            <c:strRef>
              <c:f>'Diat 6–30 tiedot'!$A$51</c:f>
              <c:strCache>
                <c:ptCount val="1"/>
                <c:pt idx="0">
                  <c:v>Suonenjoki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321E-2"/>
                  <c:y val="6.1175337186897882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1EAD-463F-8C20-6DB6526C6D95}"/>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tiedot'!$B$51:$BO$51</c:f>
              <c:numCache>
                <c:formatCode>General</c:formatCode>
                <c:ptCount val="66"/>
                <c:pt idx="46" formatCode="#,##0">
                  <c:v>6827</c:v>
                </c:pt>
                <c:pt idx="47" formatCode="#,##0">
                  <c:v>6731</c:v>
                </c:pt>
                <c:pt idx="48" formatCode="#,##0">
                  <c:v>6643</c:v>
                </c:pt>
                <c:pt idx="49" formatCode="#,##0">
                  <c:v>6564</c:v>
                </c:pt>
                <c:pt idx="50" formatCode="#,##0">
                  <c:v>6488</c:v>
                </c:pt>
                <c:pt idx="51" formatCode="#,##0">
                  <c:v>6416</c:v>
                </c:pt>
                <c:pt idx="52" formatCode="#,##0">
                  <c:v>6349</c:v>
                </c:pt>
                <c:pt idx="53" formatCode="#,##0">
                  <c:v>6281</c:v>
                </c:pt>
                <c:pt idx="54" formatCode="#,##0">
                  <c:v>6217</c:v>
                </c:pt>
                <c:pt idx="55" formatCode="#,##0">
                  <c:v>6158</c:v>
                </c:pt>
                <c:pt idx="56" formatCode="#,##0">
                  <c:v>6098</c:v>
                </c:pt>
                <c:pt idx="57" formatCode="#,##0">
                  <c:v>6039</c:v>
                </c:pt>
                <c:pt idx="58" formatCode="#,##0">
                  <c:v>5981</c:v>
                </c:pt>
                <c:pt idx="59" formatCode="#,##0">
                  <c:v>5923</c:v>
                </c:pt>
                <c:pt idx="60" formatCode="#,##0">
                  <c:v>5868</c:v>
                </c:pt>
                <c:pt idx="61" formatCode="#,##0">
                  <c:v>5820</c:v>
                </c:pt>
                <c:pt idx="62" formatCode="#,##0">
                  <c:v>5770</c:v>
                </c:pt>
                <c:pt idx="63" formatCode="#,##0">
                  <c:v>5727</c:v>
                </c:pt>
                <c:pt idx="64" formatCode="#,##0">
                  <c:v>5684</c:v>
                </c:pt>
                <c:pt idx="65" formatCode="#,##0">
                  <c:v>5642</c:v>
                </c:pt>
              </c:numCache>
            </c:numRef>
          </c:val>
          <c:smooth val="0"/>
          <c:extLst>
            <c:ext xmlns:c16="http://schemas.microsoft.com/office/drawing/2014/chart" uri="{C3380CC4-5D6E-409C-BE32-E72D297353CC}">
              <c16:uniqueId val="{00000034-1EAD-463F-8C20-6DB6526C6D95}"/>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8300720257882515E-2"/>
          <c:y val="0.57432134446585315"/>
          <c:w val="0.38996360934824215"/>
          <c:h val="0.313343859273531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Rautalammin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tiedot'!$A$52</c:f>
              <c:strCache>
                <c:ptCount val="1"/>
                <c:pt idx="0">
                  <c:v>Rautalampi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C0C-4979-925A-36F46E3CCE35}"/>
                </c:ext>
              </c:extLst>
            </c:dLbl>
            <c:dLbl>
              <c:idx val="1"/>
              <c:delete val="1"/>
              <c:extLst>
                <c:ext xmlns:c15="http://schemas.microsoft.com/office/drawing/2012/chart" uri="{CE6537A1-D6FC-4f65-9D91-7224C49458BB}"/>
                <c:ext xmlns:c16="http://schemas.microsoft.com/office/drawing/2014/chart" uri="{C3380CC4-5D6E-409C-BE32-E72D297353CC}">
                  <c16:uniqueId val="{00000001-1C0C-4979-925A-36F46E3CCE35}"/>
                </c:ext>
              </c:extLst>
            </c:dLbl>
            <c:dLbl>
              <c:idx val="2"/>
              <c:delete val="1"/>
              <c:extLst>
                <c:ext xmlns:c15="http://schemas.microsoft.com/office/drawing/2012/chart" uri="{CE6537A1-D6FC-4f65-9D91-7224C49458BB}"/>
                <c:ext xmlns:c16="http://schemas.microsoft.com/office/drawing/2014/chart" uri="{C3380CC4-5D6E-409C-BE32-E72D297353CC}">
                  <c16:uniqueId val="{00000002-1C0C-4979-925A-36F46E3CCE35}"/>
                </c:ext>
              </c:extLst>
            </c:dLbl>
            <c:dLbl>
              <c:idx val="3"/>
              <c:delete val="1"/>
              <c:extLst>
                <c:ext xmlns:c15="http://schemas.microsoft.com/office/drawing/2012/chart" uri="{CE6537A1-D6FC-4f65-9D91-7224C49458BB}"/>
                <c:ext xmlns:c16="http://schemas.microsoft.com/office/drawing/2014/chart" uri="{C3380CC4-5D6E-409C-BE32-E72D297353CC}">
                  <c16:uniqueId val="{00000003-1C0C-4979-925A-36F46E3CCE35}"/>
                </c:ext>
              </c:extLst>
            </c:dLbl>
            <c:dLbl>
              <c:idx val="4"/>
              <c:delete val="1"/>
              <c:extLst>
                <c:ext xmlns:c15="http://schemas.microsoft.com/office/drawing/2012/chart" uri="{CE6537A1-D6FC-4f65-9D91-7224C49458BB}"/>
                <c:ext xmlns:c16="http://schemas.microsoft.com/office/drawing/2014/chart" uri="{C3380CC4-5D6E-409C-BE32-E72D297353CC}">
                  <c16:uniqueId val="{00000004-1C0C-4979-925A-36F46E3CCE35}"/>
                </c:ext>
              </c:extLst>
            </c:dLbl>
            <c:dLbl>
              <c:idx val="5"/>
              <c:delete val="1"/>
              <c:extLst>
                <c:ext xmlns:c15="http://schemas.microsoft.com/office/drawing/2012/chart" uri="{CE6537A1-D6FC-4f65-9D91-7224C49458BB}"/>
                <c:ext xmlns:c16="http://schemas.microsoft.com/office/drawing/2014/chart" uri="{C3380CC4-5D6E-409C-BE32-E72D297353CC}">
                  <c16:uniqueId val="{00000005-1C0C-4979-925A-36F46E3CCE35}"/>
                </c:ext>
              </c:extLst>
            </c:dLbl>
            <c:dLbl>
              <c:idx val="6"/>
              <c:delete val="1"/>
              <c:extLst>
                <c:ext xmlns:c15="http://schemas.microsoft.com/office/drawing/2012/chart" uri="{CE6537A1-D6FC-4f65-9D91-7224C49458BB}"/>
                <c:ext xmlns:c16="http://schemas.microsoft.com/office/drawing/2014/chart" uri="{C3380CC4-5D6E-409C-BE32-E72D297353CC}">
                  <c16:uniqueId val="{00000006-1C0C-4979-925A-36F46E3CCE35}"/>
                </c:ext>
              </c:extLst>
            </c:dLbl>
            <c:dLbl>
              <c:idx val="7"/>
              <c:delete val="1"/>
              <c:extLst>
                <c:ext xmlns:c15="http://schemas.microsoft.com/office/drawing/2012/chart" uri="{CE6537A1-D6FC-4f65-9D91-7224C49458BB}"/>
                <c:ext xmlns:c16="http://schemas.microsoft.com/office/drawing/2014/chart" uri="{C3380CC4-5D6E-409C-BE32-E72D297353CC}">
                  <c16:uniqueId val="{00000007-1C0C-4979-925A-36F46E3CCE35}"/>
                </c:ext>
              </c:extLst>
            </c:dLbl>
            <c:dLbl>
              <c:idx val="8"/>
              <c:delete val="1"/>
              <c:extLst>
                <c:ext xmlns:c15="http://schemas.microsoft.com/office/drawing/2012/chart" uri="{CE6537A1-D6FC-4f65-9D91-7224C49458BB}"/>
                <c:ext xmlns:c16="http://schemas.microsoft.com/office/drawing/2014/chart" uri="{C3380CC4-5D6E-409C-BE32-E72D297353CC}">
                  <c16:uniqueId val="{00000008-1C0C-4979-925A-36F46E3CCE35}"/>
                </c:ext>
              </c:extLst>
            </c:dLbl>
            <c:dLbl>
              <c:idx val="9"/>
              <c:delete val="1"/>
              <c:extLst>
                <c:ext xmlns:c15="http://schemas.microsoft.com/office/drawing/2012/chart" uri="{CE6537A1-D6FC-4f65-9D91-7224C49458BB}"/>
                <c:ext xmlns:c16="http://schemas.microsoft.com/office/drawing/2014/chart" uri="{C3380CC4-5D6E-409C-BE32-E72D297353CC}">
                  <c16:uniqueId val="{00000009-1C0C-4979-925A-36F46E3CCE35}"/>
                </c:ext>
              </c:extLst>
            </c:dLbl>
            <c:dLbl>
              <c:idx val="10"/>
              <c:delete val="1"/>
              <c:extLst>
                <c:ext xmlns:c15="http://schemas.microsoft.com/office/drawing/2012/chart" uri="{CE6537A1-D6FC-4f65-9D91-7224C49458BB}"/>
                <c:ext xmlns:c16="http://schemas.microsoft.com/office/drawing/2014/chart" uri="{C3380CC4-5D6E-409C-BE32-E72D297353CC}">
                  <c16:uniqueId val="{0000000A-1C0C-4979-925A-36F46E3CCE35}"/>
                </c:ext>
              </c:extLst>
            </c:dLbl>
            <c:dLbl>
              <c:idx val="11"/>
              <c:delete val="1"/>
              <c:extLst>
                <c:ext xmlns:c15="http://schemas.microsoft.com/office/drawing/2012/chart" uri="{CE6537A1-D6FC-4f65-9D91-7224C49458BB}"/>
                <c:ext xmlns:c16="http://schemas.microsoft.com/office/drawing/2014/chart" uri="{C3380CC4-5D6E-409C-BE32-E72D297353CC}">
                  <c16:uniqueId val="{0000000B-1C0C-4979-925A-36F46E3CCE35}"/>
                </c:ext>
              </c:extLst>
            </c:dLbl>
            <c:dLbl>
              <c:idx val="12"/>
              <c:delete val="1"/>
              <c:extLst>
                <c:ext xmlns:c15="http://schemas.microsoft.com/office/drawing/2012/chart" uri="{CE6537A1-D6FC-4f65-9D91-7224C49458BB}"/>
                <c:ext xmlns:c16="http://schemas.microsoft.com/office/drawing/2014/chart" uri="{C3380CC4-5D6E-409C-BE32-E72D297353CC}">
                  <c16:uniqueId val="{0000000C-1C0C-4979-925A-36F46E3CCE35}"/>
                </c:ext>
              </c:extLst>
            </c:dLbl>
            <c:dLbl>
              <c:idx val="13"/>
              <c:delete val="1"/>
              <c:extLst>
                <c:ext xmlns:c15="http://schemas.microsoft.com/office/drawing/2012/chart" uri="{CE6537A1-D6FC-4f65-9D91-7224C49458BB}"/>
                <c:ext xmlns:c16="http://schemas.microsoft.com/office/drawing/2014/chart" uri="{C3380CC4-5D6E-409C-BE32-E72D297353CC}">
                  <c16:uniqueId val="{0000000D-1C0C-4979-925A-36F46E3CCE35}"/>
                </c:ext>
              </c:extLst>
            </c:dLbl>
            <c:dLbl>
              <c:idx val="14"/>
              <c:delete val="1"/>
              <c:extLst>
                <c:ext xmlns:c15="http://schemas.microsoft.com/office/drawing/2012/chart" uri="{CE6537A1-D6FC-4f65-9D91-7224C49458BB}"/>
                <c:ext xmlns:c16="http://schemas.microsoft.com/office/drawing/2014/chart" uri="{C3380CC4-5D6E-409C-BE32-E72D297353CC}">
                  <c16:uniqueId val="{0000000E-1C0C-4979-925A-36F46E3CCE35}"/>
                </c:ext>
              </c:extLst>
            </c:dLbl>
            <c:dLbl>
              <c:idx val="15"/>
              <c:delete val="1"/>
              <c:extLst>
                <c:ext xmlns:c15="http://schemas.microsoft.com/office/drawing/2012/chart" uri="{CE6537A1-D6FC-4f65-9D91-7224C49458BB}"/>
                <c:ext xmlns:c16="http://schemas.microsoft.com/office/drawing/2014/chart" uri="{C3380CC4-5D6E-409C-BE32-E72D297353CC}">
                  <c16:uniqueId val="{0000000F-1C0C-4979-925A-36F46E3CCE35}"/>
                </c:ext>
              </c:extLst>
            </c:dLbl>
            <c:dLbl>
              <c:idx val="16"/>
              <c:delete val="1"/>
              <c:extLst>
                <c:ext xmlns:c15="http://schemas.microsoft.com/office/drawing/2012/chart" uri="{CE6537A1-D6FC-4f65-9D91-7224C49458BB}"/>
                <c:ext xmlns:c16="http://schemas.microsoft.com/office/drawing/2014/chart" uri="{C3380CC4-5D6E-409C-BE32-E72D297353CC}">
                  <c16:uniqueId val="{00000010-1C0C-4979-925A-36F46E3CCE35}"/>
                </c:ext>
              </c:extLst>
            </c:dLbl>
            <c:dLbl>
              <c:idx val="17"/>
              <c:delete val="1"/>
              <c:extLst>
                <c:ext xmlns:c15="http://schemas.microsoft.com/office/drawing/2012/chart" uri="{CE6537A1-D6FC-4f65-9D91-7224C49458BB}"/>
                <c:ext xmlns:c16="http://schemas.microsoft.com/office/drawing/2014/chart" uri="{C3380CC4-5D6E-409C-BE32-E72D297353CC}">
                  <c16:uniqueId val="{00000011-1C0C-4979-925A-36F46E3CCE35}"/>
                </c:ext>
              </c:extLst>
            </c:dLbl>
            <c:dLbl>
              <c:idx val="18"/>
              <c:delete val="1"/>
              <c:extLst>
                <c:ext xmlns:c15="http://schemas.microsoft.com/office/drawing/2012/chart" uri="{CE6537A1-D6FC-4f65-9D91-7224C49458BB}"/>
                <c:ext xmlns:c16="http://schemas.microsoft.com/office/drawing/2014/chart" uri="{C3380CC4-5D6E-409C-BE32-E72D297353CC}">
                  <c16:uniqueId val="{00000012-1C0C-4979-925A-36F46E3CCE35}"/>
                </c:ext>
              </c:extLst>
            </c:dLbl>
            <c:dLbl>
              <c:idx val="19"/>
              <c:delete val="1"/>
              <c:extLst>
                <c:ext xmlns:c15="http://schemas.microsoft.com/office/drawing/2012/chart" uri="{CE6537A1-D6FC-4f65-9D91-7224C49458BB}"/>
                <c:ext xmlns:c16="http://schemas.microsoft.com/office/drawing/2014/chart" uri="{C3380CC4-5D6E-409C-BE32-E72D297353CC}">
                  <c16:uniqueId val="{00000013-1C0C-4979-925A-36F46E3CCE35}"/>
                </c:ext>
              </c:extLst>
            </c:dLbl>
            <c:dLbl>
              <c:idx val="20"/>
              <c:delete val="1"/>
              <c:extLst>
                <c:ext xmlns:c15="http://schemas.microsoft.com/office/drawing/2012/chart" uri="{CE6537A1-D6FC-4f65-9D91-7224C49458BB}"/>
                <c:ext xmlns:c16="http://schemas.microsoft.com/office/drawing/2014/chart" uri="{C3380CC4-5D6E-409C-BE32-E72D297353CC}">
                  <c16:uniqueId val="{00000014-1C0C-4979-925A-36F46E3CCE35}"/>
                </c:ext>
              </c:extLst>
            </c:dLbl>
            <c:dLbl>
              <c:idx val="21"/>
              <c:delete val="1"/>
              <c:extLst>
                <c:ext xmlns:c15="http://schemas.microsoft.com/office/drawing/2012/chart" uri="{CE6537A1-D6FC-4f65-9D91-7224C49458BB}"/>
                <c:ext xmlns:c16="http://schemas.microsoft.com/office/drawing/2014/chart" uri="{C3380CC4-5D6E-409C-BE32-E72D297353CC}">
                  <c16:uniqueId val="{00000015-1C0C-4979-925A-36F46E3CCE35}"/>
                </c:ext>
              </c:extLst>
            </c:dLbl>
            <c:dLbl>
              <c:idx val="22"/>
              <c:delete val="1"/>
              <c:extLst>
                <c:ext xmlns:c15="http://schemas.microsoft.com/office/drawing/2012/chart" uri="{CE6537A1-D6FC-4f65-9D91-7224C49458BB}"/>
                <c:ext xmlns:c16="http://schemas.microsoft.com/office/drawing/2014/chart" uri="{C3380CC4-5D6E-409C-BE32-E72D297353CC}">
                  <c16:uniqueId val="{00000016-1C0C-4979-925A-36F46E3CCE35}"/>
                </c:ext>
              </c:extLst>
            </c:dLbl>
            <c:dLbl>
              <c:idx val="23"/>
              <c:delete val="1"/>
              <c:extLst>
                <c:ext xmlns:c15="http://schemas.microsoft.com/office/drawing/2012/chart" uri="{CE6537A1-D6FC-4f65-9D91-7224C49458BB}"/>
                <c:ext xmlns:c16="http://schemas.microsoft.com/office/drawing/2014/chart" uri="{C3380CC4-5D6E-409C-BE32-E72D297353CC}">
                  <c16:uniqueId val="{00000017-1C0C-4979-925A-36F46E3CCE35}"/>
                </c:ext>
              </c:extLst>
            </c:dLbl>
            <c:dLbl>
              <c:idx val="24"/>
              <c:delete val="1"/>
              <c:extLst>
                <c:ext xmlns:c15="http://schemas.microsoft.com/office/drawing/2012/chart" uri="{CE6537A1-D6FC-4f65-9D91-7224C49458BB}"/>
                <c:ext xmlns:c16="http://schemas.microsoft.com/office/drawing/2014/chart" uri="{C3380CC4-5D6E-409C-BE32-E72D297353CC}">
                  <c16:uniqueId val="{00000018-1C0C-4979-925A-36F46E3CCE35}"/>
                </c:ext>
              </c:extLst>
            </c:dLbl>
            <c:dLbl>
              <c:idx val="25"/>
              <c:delete val="1"/>
              <c:extLst>
                <c:ext xmlns:c15="http://schemas.microsoft.com/office/drawing/2012/chart" uri="{CE6537A1-D6FC-4f65-9D91-7224C49458BB}"/>
                <c:ext xmlns:c16="http://schemas.microsoft.com/office/drawing/2014/chart" uri="{C3380CC4-5D6E-409C-BE32-E72D297353CC}">
                  <c16:uniqueId val="{00000019-1C0C-4979-925A-36F46E3CCE35}"/>
                </c:ext>
              </c:extLst>
            </c:dLbl>
            <c:dLbl>
              <c:idx val="26"/>
              <c:delete val="1"/>
              <c:extLst>
                <c:ext xmlns:c15="http://schemas.microsoft.com/office/drawing/2012/chart" uri="{CE6537A1-D6FC-4f65-9D91-7224C49458BB}"/>
                <c:ext xmlns:c16="http://schemas.microsoft.com/office/drawing/2014/chart" uri="{C3380CC4-5D6E-409C-BE32-E72D297353CC}">
                  <c16:uniqueId val="{0000001A-1C0C-4979-925A-36F46E3CCE35}"/>
                </c:ext>
              </c:extLst>
            </c:dLbl>
            <c:dLbl>
              <c:idx val="27"/>
              <c:delete val="1"/>
              <c:extLst>
                <c:ext xmlns:c15="http://schemas.microsoft.com/office/drawing/2012/chart" uri="{CE6537A1-D6FC-4f65-9D91-7224C49458BB}"/>
                <c:ext xmlns:c16="http://schemas.microsoft.com/office/drawing/2014/chart" uri="{C3380CC4-5D6E-409C-BE32-E72D297353CC}">
                  <c16:uniqueId val="{0000001B-1C0C-4979-925A-36F46E3CCE35}"/>
                </c:ext>
              </c:extLst>
            </c:dLbl>
            <c:dLbl>
              <c:idx val="28"/>
              <c:delete val="1"/>
              <c:extLst>
                <c:ext xmlns:c15="http://schemas.microsoft.com/office/drawing/2012/chart" uri="{CE6537A1-D6FC-4f65-9D91-7224C49458BB}"/>
                <c:ext xmlns:c16="http://schemas.microsoft.com/office/drawing/2014/chart" uri="{C3380CC4-5D6E-409C-BE32-E72D297353CC}">
                  <c16:uniqueId val="{0000001C-1C0C-4979-925A-36F46E3CCE35}"/>
                </c:ext>
              </c:extLst>
            </c:dLbl>
            <c:dLbl>
              <c:idx val="29"/>
              <c:delete val="1"/>
              <c:extLst>
                <c:ext xmlns:c15="http://schemas.microsoft.com/office/drawing/2012/chart" uri="{CE6537A1-D6FC-4f65-9D91-7224C49458BB}"/>
                <c:ext xmlns:c16="http://schemas.microsoft.com/office/drawing/2014/chart" uri="{C3380CC4-5D6E-409C-BE32-E72D297353CC}">
                  <c16:uniqueId val="{0000001D-1C0C-4979-925A-36F46E3CCE35}"/>
                </c:ext>
              </c:extLst>
            </c:dLbl>
            <c:dLbl>
              <c:idx val="30"/>
              <c:delete val="1"/>
              <c:extLst>
                <c:ext xmlns:c15="http://schemas.microsoft.com/office/drawing/2012/chart" uri="{CE6537A1-D6FC-4f65-9D91-7224C49458BB}"/>
                <c:ext xmlns:c16="http://schemas.microsoft.com/office/drawing/2014/chart" uri="{C3380CC4-5D6E-409C-BE32-E72D297353CC}">
                  <c16:uniqueId val="{0000001E-1C0C-4979-925A-36F46E3CCE35}"/>
                </c:ext>
              </c:extLst>
            </c:dLbl>
            <c:dLbl>
              <c:idx val="31"/>
              <c:delete val="1"/>
              <c:extLst>
                <c:ext xmlns:c15="http://schemas.microsoft.com/office/drawing/2012/chart" uri="{CE6537A1-D6FC-4f65-9D91-7224C49458BB}"/>
                <c:ext xmlns:c16="http://schemas.microsoft.com/office/drawing/2014/chart" uri="{C3380CC4-5D6E-409C-BE32-E72D297353CC}">
                  <c16:uniqueId val="{0000001F-1C0C-4979-925A-36F46E3CCE35}"/>
                </c:ext>
              </c:extLst>
            </c:dLbl>
            <c:dLbl>
              <c:idx val="32"/>
              <c:delete val="1"/>
              <c:extLst>
                <c:ext xmlns:c15="http://schemas.microsoft.com/office/drawing/2012/chart" uri="{CE6537A1-D6FC-4f65-9D91-7224C49458BB}"/>
                <c:ext xmlns:c16="http://schemas.microsoft.com/office/drawing/2014/chart" uri="{C3380CC4-5D6E-409C-BE32-E72D297353CC}">
                  <c16:uniqueId val="{00000020-1C0C-4979-925A-36F46E3CCE35}"/>
                </c:ext>
              </c:extLst>
            </c:dLbl>
            <c:dLbl>
              <c:idx val="33"/>
              <c:delete val="1"/>
              <c:extLst>
                <c:ext xmlns:c15="http://schemas.microsoft.com/office/drawing/2012/chart" uri="{CE6537A1-D6FC-4f65-9D91-7224C49458BB}"/>
                <c:ext xmlns:c16="http://schemas.microsoft.com/office/drawing/2014/chart" uri="{C3380CC4-5D6E-409C-BE32-E72D297353CC}">
                  <c16:uniqueId val="{00000021-1C0C-4979-925A-36F46E3CCE35}"/>
                </c:ext>
              </c:extLst>
            </c:dLbl>
            <c:dLbl>
              <c:idx val="34"/>
              <c:delete val="1"/>
              <c:extLst>
                <c:ext xmlns:c15="http://schemas.microsoft.com/office/drawing/2012/chart" uri="{CE6537A1-D6FC-4f65-9D91-7224C49458BB}"/>
                <c:ext xmlns:c16="http://schemas.microsoft.com/office/drawing/2014/chart" uri="{C3380CC4-5D6E-409C-BE32-E72D297353CC}">
                  <c16:uniqueId val="{00000022-1C0C-4979-925A-36F46E3CCE35}"/>
                </c:ext>
              </c:extLst>
            </c:dLbl>
            <c:dLbl>
              <c:idx val="35"/>
              <c:delete val="1"/>
              <c:extLst>
                <c:ext xmlns:c15="http://schemas.microsoft.com/office/drawing/2012/chart" uri="{CE6537A1-D6FC-4f65-9D91-7224C49458BB}"/>
                <c:ext xmlns:c16="http://schemas.microsoft.com/office/drawing/2014/chart" uri="{C3380CC4-5D6E-409C-BE32-E72D297353CC}">
                  <c16:uniqueId val="{00000023-1C0C-4979-925A-36F46E3CCE35}"/>
                </c:ext>
              </c:extLst>
            </c:dLbl>
            <c:dLbl>
              <c:idx val="36"/>
              <c:delete val="1"/>
              <c:extLst>
                <c:ext xmlns:c15="http://schemas.microsoft.com/office/drawing/2012/chart" uri="{CE6537A1-D6FC-4f65-9D91-7224C49458BB}"/>
                <c:ext xmlns:c16="http://schemas.microsoft.com/office/drawing/2014/chart" uri="{C3380CC4-5D6E-409C-BE32-E72D297353CC}">
                  <c16:uniqueId val="{00000024-1C0C-4979-925A-36F46E3CCE35}"/>
                </c:ext>
              </c:extLst>
            </c:dLbl>
            <c:dLbl>
              <c:idx val="37"/>
              <c:delete val="1"/>
              <c:extLst>
                <c:ext xmlns:c15="http://schemas.microsoft.com/office/drawing/2012/chart" uri="{CE6537A1-D6FC-4f65-9D91-7224C49458BB}"/>
                <c:ext xmlns:c16="http://schemas.microsoft.com/office/drawing/2014/chart" uri="{C3380CC4-5D6E-409C-BE32-E72D297353CC}">
                  <c16:uniqueId val="{00000025-1C0C-4979-925A-36F46E3CCE35}"/>
                </c:ext>
              </c:extLst>
            </c:dLbl>
            <c:dLbl>
              <c:idx val="38"/>
              <c:delete val="1"/>
              <c:extLst>
                <c:ext xmlns:c15="http://schemas.microsoft.com/office/drawing/2012/chart" uri="{CE6537A1-D6FC-4f65-9D91-7224C49458BB}"/>
                <c:ext xmlns:c16="http://schemas.microsoft.com/office/drawing/2014/chart" uri="{C3380CC4-5D6E-409C-BE32-E72D297353CC}">
                  <c16:uniqueId val="{00000026-1C0C-4979-925A-36F46E3CCE35}"/>
                </c:ext>
              </c:extLst>
            </c:dLbl>
            <c:dLbl>
              <c:idx val="39"/>
              <c:delete val="1"/>
              <c:extLst>
                <c:ext xmlns:c15="http://schemas.microsoft.com/office/drawing/2012/chart" uri="{CE6537A1-D6FC-4f65-9D91-7224C49458BB}"/>
                <c:ext xmlns:c16="http://schemas.microsoft.com/office/drawing/2014/chart" uri="{C3380CC4-5D6E-409C-BE32-E72D297353CC}">
                  <c16:uniqueId val="{00000027-1C0C-4979-925A-36F46E3CCE35}"/>
                </c:ext>
              </c:extLst>
            </c:dLbl>
            <c:dLbl>
              <c:idx val="40"/>
              <c:delete val="1"/>
              <c:extLst>
                <c:ext xmlns:c15="http://schemas.microsoft.com/office/drawing/2012/chart" uri="{CE6537A1-D6FC-4f65-9D91-7224C49458BB}"/>
                <c:ext xmlns:c16="http://schemas.microsoft.com/office/drawing/2014/chart" uri="{C3380CC4-5D6E-409C-BE32-E72D297353CC}">
                  <c16:uniqueId val="{00000028-1C0C-4979-925A-36F46E3CCE35}"/>
                </c:ext>
              </c:extLst>
            </c:dLbl>
            <c:dLbl>
              <c:idx val="41"/>
              <c:delete val="1"/>
              <c:extLst>
                <c:ext xmlns:c15="http://schemas.microsoft.com/office/drawing/2012/chart" uri="{CE6537A1-D6FC-4f65-9D91-7224C49458BB}"/>
                <c:ext xmlns:c16="http://schemas.microsoft.com/office/drawing/2014/chart" uri="{C3380CC4-5D6E-409C-BE32-E72D297353CC}">
                  <c16:uniqueId val="{00000029-1C0C-4979-925A-36F46E3CCE35}"/>
                </c:ext>
              </c:extLst>
            </c:dLbl>
            <c:dLbl>
              <c:idx val="42"/>
              <c:delete val="1"/>
              <c:extLst>
                <c:ext xmlns:c15="http://schemas.microsoft.com/office/drawing/2012/chart" uri="{CE6537A1-D6FC-4f65-9D91-7224C49458BB}"/>
                <c:ext xmlns:c16="http://schemas.microsoft.com/office/drawing/2014/chart" uri="{C3380CC4-5D6E-409C-BE32-E72D297353CC}">
                  <c16:uniqueId val="{0000002A-1C0C-4979-925A-36F46E3CCE35}"/>
                </c:ext>
              </c:extLst>
            </c:dLbl>
            <c:dLbl>
              <c:idx val="43"/>
              <c:delete val="1"/>
              <c:extLst>
                <c:ext xmlns:c15="http://schemas.microsoft.com/office/drawing/2012/chart" uri="{CE6537A1-D6FC-4f65-9D91-7224C49458BB}"/>
                <c:ext xmlns:c16="http://schemas.microsoft.com/office/drawing/2014/chart" uri="{C3380CC4-5D6E-409C-BE32-E72D297353CC}">
                  <c16:uniqueId val="{0000002B-1C0C-4979-925A-36F46E3CCE35}"/>
                </c:ext>
              </c:extLst>
            </c:dLbl>
            <c:dLbl>
              <c:idx val="44"/>
              <c:delete val="1"/>
              <c:extLst>
                <c:ext xmlns:c15="http://schemas.microsoft.com/office/drawing/2012/chart" uri="{CE6537A1-D6FC-4f65-9D91-7224C49458BB}"/>
                <c:ext xmlns:c16="http://schemas.microsoft.com/office/drawing/2014/chart" uri="{C3380CC4-5D6E-409C-BE32-E72D297353CC}">
                  <c16:uniqueId val="{0000002C-1C0C-4979-925A-36F46E3CCE35}"/>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1C0C-4979-925A-36F46E3CCE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tiedot'!$B$52:$BO$52</c:f>
              <c:numCache>
                <c:formatCode>#,##0</c:formatCode>
                <c:ptCount val="66"/>
                <c:pt idx="0">
                  <c:v>4990</c:v>
                </c:pt>
                <c:pt idx="1">
                  <c:v>4935</c:v>
                </c:pt>
                <c:pt idx="2">
                  <c:v>4885</c:v>
                </c:pt>
                <c:pt idx="3">
                  <c:v>4844</c:v>
                </c:pt>
                <c:pt idx="4">
                  <c:v>4826</c:v>
                </c:pt>
                <c:pt idx="5">
                  <c:v>4793</c:v>
                </c:pt>
                <c:pt idx="6">
                  <c:v>4783</c:v>
                </c:pt>
                <c:pt idx="7">
                  <c:v>4759</c:v>
                </c:pt>
                <c:pt idx="8">
                  <c:v>4739</c:v>
                </c:pt>
                <c:pt idx="9">
                  <c:v>4721</c:v>
                </c:pt>
                <c:pt idx="10">
                  <c:v>4663</c:v>
                </c:pt>
                <c:pt idx="11">
                  <c:v>4612</c:v>
                </c:pt>
                <c:pt idx="12">
                  <c:v>4538</c:v>
                </c:pt>
                <c:pt idx="13">
                  <c:v>4477</c:v>
                </c:pt>
                <c:pt idx="14">
                  <c:v>4415</c:v>
                </c:pt>
                <c:pt idx="15">
                  <c:v>4408</c:v>
                </c:pt>
                <c:pt idx="16">
                  <c:v>4392</c:v>
                </c:pt>
                <c:pt idx="17">
                  <c:v>4347</c:v>
                </c:pt>
                <c:pt idx="18">
                  <c:v>4352</c:v>
                </c:pt>
                <c:pt idx="19">
                  <c:v>4266</c:v>
                </c:pt>
                <c:pt idx="20">
                  <c:v>4226</c:v>
                </c:pt>
                <c:pt idx="21">
                  <c:v>4169</c:v>
                </c:pt>
                <c:pt idx="22">
                  <c:v>4109</c:v>
                </c:pt>
                <c:pt idx="23">
                  <c:v>4006</c:v>
                </c:pt>
                <c:pt idx="24">
                  <c:v>3952</c:v>
                </c:pt>
                <c:pt idx="25">
                  <c:v>3867</c:v>
                </c:pt>
                <c:pt idx="26">
                  <c:v>3816</c:v>
                </c:pt>
                <c:pt idx="27">
                  <c:v>3779</c:v>
                </c:pt>
                <c:pt idx="28">
                  <c:v>3723</c:v>
                </c:pt>
                <c:pt idx="29">
                  <c:v>3707</c:v>
                </c:pt>
                <c:pt idx="30">
                  <c:v>3678</c:v>
                </c:pt>
                <c:pt idx="31">
                  <c:v>3603</c:v>
                </c:pt>
                <c:pt idx="32">
                  <c:v>3592</c:v>
                </c:pt>
                <c:pt idx="33">
                  <c:v>3538</c:v>
                </c:pt>
                <c:pt idx="34">
                  <c:v>3520</c:v>
                </c:pt>
                <c:pt idx="35">
                  <c:v>3475</c:v>
                </c:pt>
                <c:pt idx="36">
                  <c:v>3481</c:v>
                </c:pt>
                <c:pt idx="37">
                  <c:v>3444</c:v>
                </c:pt>
                <c:pt idx="38">
                  <c:v>3426</c:v>
                </c:pt>
                <c:pt idx="39">
                  <c:v>3374</c:v>
                </c:pt>
                <c:pt idx="40">
                  <c:v>3303</c:v>
                </c:pt>
                <c:pt idx="41">
                  <c:v>3288</c:v>
                </c:pt>
                <c:pt idx="42">
                  <c:v>3255</c:v>
                </c:pt>
                <c:pt idx="43">
                  <c:v>3196</c:v>
                </c:pt>
                <c:pt idx="44">
                  <c:v>3121</c:v>
                </c:pt>
                <c:pt idx="45">
                  <c:v>3053</c:v>
                </c:pt>
              </c:numCache>
            </c:numRef>
          </c:val>
          <c:smooth val="0"/>
          <c:extLst>
            <c:ext xmlns:c16="http://schemas.microsoft.com/office/drawing/2014/chart" uri="{C3380CC4-5D6E-409C-BE32-E72D297353CC}">
              <c16:uniqueId val="{0000002E-1C0C-4979-925A-36F46E3CCE35}"/>
            </c:ext>
          </c:extLst>
        </c:ser>
        <c:ser>
          <c:idx val="1"/>
          <c:order val="1"/>
          <c:tx>
            <c:strRef>
              <c:f>'Diat 6–30 tiedot'!$A$53</c:f>
              <c:strCache>
                <c:ptCount val="1"/>
                <c:pt idx="0">
                  <c:v>Rautalampi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1C0C-4979-925A-36F46E3CCE35}"/>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tiedot'!$B$53:$BO$53</c:f>
              <c:numCache>
                <c:formatCode>General</c:formatCode>
                <c:ptCount val="66"/>
                <c:pt idx="40" formatCode="#,##0">
                  <c:v>3335</c:v>
                </c:pt>
                <c:pt idx="41" formatCode="#,##0">
                  <c:v>3300</c:v>
                </c:pt>
                <c:pt idx="42" formatCode="#,##0">
                  <c:v>3271</c:v>
                </c:pt>
                <c:pt idx="43" formatCode="#,##0">
                  <c:v>3241</c:v>
                </c:pt>
                <c:pt idx="44" formatCode="#,##0">
                  <c:v>3212</c:v>
                </c:pt>
                <c:pt idx="45" formatCode="#,##0">
                  <c:v>3186</c:v>
                </c:pt>
                <c:pt idx="46" formatCode="#,##0">
                  <c:v>3162</c:v>
                </c:pt>
                <c:pt idx="47" formatCode="#,##0">
                  <c:v>3141</c:v>
                </c:pt>
                <c:pt idx="48" formatCode="#,##0">
                  <c:v>3119</c:v>
                </c:pt>
                <c:pt idx="49" formatCode="#,##0">
                  <c:v>3097</c:v>
                </c:pt>
                <c:pt idx="50" formatCode="#,##0">
                  <c:v>3073</c:v>
                </c:pt>
                <c:pt idx="51" formatCode="#,##0">
                  <c:v>3055</c:v>
                </c:pt>
                <c:pt idx="52" formatCode="#,##0">
                  <c:v>3037</c:v>
                </c:pt>
                <c:pt idx="53" formatCode="#,##0">
                  <c:v>3019</c:v>
                </c:pt>
                <c:pt idx="54" formatCode="#,##0">
                  <c:v>3002</c:v>
                </c:pt>
                <c:pt idx="55" formatCode="#,##0">
                  <c:v>2988</c:v>
                </c:pt>
                <c:pt idx="56" formatCode="#,##0">
                  <c:v>2972</c:v>
                </c:pt>
                <c:pt idx="57" formatCode="#,##0">
                  <c:v>2958</c:v>
                </c:pt>
                <c:pt idx="58" formatCode="#,##0">
                  <c:v>2943</c:v>
                </c:pt>
                <c:pt idx="59" formatCode="#,##0">
                  <c:v>2930</c:v>
                </c:pt>
                <c:pt idx="60" formatCode="#,##0">
                  <c:v>2915</c:v>
                </c:pt>
                <c:pt idx="61" formatCode="#,##0">
                  <c:v>2903</c:v>
                </c:pt>
                <c:pt idx="62" formatCode="#,##0">
                  <c:v>2891</c:v>
                </c:pt>
                <c:pt idx="63" formatCode="#,##0">
                  <c:v>2878</c:v>
                </c:pt>
                <c:pt idx="64" formatCode="#,##0">
                  <c:v>2865</c:v>
                </c:pt>
                <c:pt idx="65" formatCode="#,##0">
                  <c:v>2853</c:v>
                </c:pt>
              </c:numCache>
            </c:numRef>
          </c:val>
          <c:smooth val="0"/>
          <c:extLst>
            <c:ext xmlns:c16="http://schemas.microsoft.com/office/drawing/2014/chart" uri="{C3380CC4-5D6E-409C-BE32-E72D297353CC}">
              <c16:uniqueId val="{00000030-1C0C-4979-925A-36F46E3CCE35}"/>
            </c:ext>
          </c:extLst>
        </c:ser>
        <c:ser>
          <c:idx val="2"/>
          <c:order val="2"/>
          <c:tx>
            <c:strRef>
              <c:f>'Diat 6–30 tiedot'!$A$54</c:f>
              <c:strCache>
                <c:ptCount val="1"/>
                <c:pt idx="0">
                  <c:v>Rautalampi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7185957489674742E-2"/>
                  <c:y val="-2.9454791978876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C0C-4979-925A-36F46E3CCE35}"/>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tiedot'!$B$54:$BO$54</c:f>
              <c:numCache>
                <c:formatCode>General</c:formatCode>
                <c:ptCount val="66"/>
                <c:pt idx="44" formatCode="#,##0">
                  <c:v>3156</c:v>
                </c:pt>
                <c:pt idx="45" formatCode="#,##0">
                  <c:v>3114</c:v>
                </c:pt>
                <c:pt idx="46" formatCode="#,##0">
                  <c:v>3074</c:v>
                </c:pt>
                <c:pt idx="47" formatCode="#,##0">
                  <c:v>3032</c:v>
                </c:pt>
                <c:pt idx="48" formatCode="#,##0">
                  <c:v>2993</c:v>
                </c:pt>
                <c:pt idx="49" formatCode="#,##0">
                  <c:v>2953</c:v>
                </c:pt>
                <c:pt idx="50" formatCode="#,##0">
                  <c:v>2912</c:v>
                </c:pt>
                <c:pt idx="51" formatCode="#,##0">
                  <c:v>2876</c:v>
                </c:pt>
                <c:pt idx="52" formatCode="#,##0">
                  <c:v>2839</c:v>
                </c:pt>
                <c:pt idx="53" formatCode="#,##0">
                  <c:v>2806</c:v>
                </c:pt>
                <c:pt idx="54" formatCode="#,##0">
                  <c:v>2773</c:v>
                </c:pt>
                <c:pt idx="55" formatCode="#,##0">
                  <c:v>2742</c:v>
                </c:pt>
                <c:pt idx="56" formatCode="#,##0">
                  <c:v>2712</c:v>
                </c:pt>
                <c:pt idx="57" formatCode="#,##0">
                  <c:v>2681</c:v>
                </c:pt>
                <c:pt idx="58" formatCode="#,##0">
                  <c:v>2654</c:v>
                </c:pt>
                <c:pt idx="59" formatCode="#,##0">
                  <c:v>2627</c:v>
                </c:pt>
                <c:pt idx="60" formatCode="#,##0">
                  <c:v>2601</c:v>
                </c:pt>
                <c:pt idx="61" formatCode="#,##0">
                  <c:v>2576</c:v>
                </c:pt>
                <c:pt idx="62" formatCode="#,##0">
                  <c:v>2551</c:v>
                </c:pt>
                <c:pt idx="63" formatCode="#,##0">
                  <c:v>2528</c:v>
                </c:pt>
                <c:pt idx="64" formatCode="#,##0">
                  <c:v>2506</c:v>
                </c:pt>
                <c:pt idx="65" formatCode="#,##0">
                  <c:v>2485</c:v>
                </c:pt>
              </c:numCache>
            </c:numRef>
          </c:val>
          <c:smooth val="0"/>
          <c:extLst>
            <c:ext xmlns:c16="http://schemas.microsoft.com/office/drawing/2014/chart" uri="{C3380CC4-5D6E-409C-BE32-E72D297353CC}">
              <c16:uniqueId val="{00000032-1C0C-4979-925A-36F46E3CCE35}"/>
            </c:ext>
          </c:extLst>
        </c:ser>
        <c:ser>
          <c:idx val="3"/>
          <c:order val="3"/>
          <c:tx>
            <c:strRef>
              <c:f>'Diat 6–30 tiedot'!$A$55</c:f>
              <c:strCache>
                <c:ptCount val="1"/>
                <c:pt idx="0">
                  <c:v>Rautalampi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3.851780489545422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1C0C-4979-925A-36F46E3CCE35}"/>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tiedot'!$B$55:$BO$55</c:f>
              <c:numCache>
                <c:formatCode>General</c:formatCode>
                <c:ptCount val="66"/>
                <c:pt idx="46" formatCode="#,##0">
                  <c:v>3007</c:v>
                </c:pt>
                <c:pt idx="47" formatCode="#,##0">
                  <c:v>2960</c:v>
                </c:pt>
                <c:pt idx="48" formatCode="#,##0">
                  <c:v>2913</c:v>
                </c:pt>
                <c:pt idx="49" formatCode="#,##0">
                  <c:v>2867</c:v>
                </c:pt>
                <c:pt idx="50" formatCode="#,##0">
                  <c:v>2820</c:v>
                </c:pt>
                <c:pt idx="51" formatCode="#,##0">
                  <c:v>2780</c:v>
                </c:pt>
                <c:pt idx="52" formatCode="#,##0">
                  <c:v>2742</c:v>
                </c:pt>
                <c:pt idx="53" formatCode="#,##0">
                  <c:v>2704</c:v>
                </c:pt>
                <c:pt idx="54" formatCode="#,##0">
                  <c:v>2671</c:v>
                </c:pt>
                <c:pt idx="55" formatCode="#,##0">
                  <c:v>2639</c:v>
                </c:pt>
                <c:pt idx="56" formatCode="#,##0">
                  <c:v>2607</c:v>
                </c:pt>
                <c:pt idx="57" formatCode="#,##0">
                  <c:v>2578</c:v>
                </c:pt>
                <c:pt idx="58" formatCode="#,##0">
                  <c:v>2548</c:v>
                </c:pt>
                <c:pt idx="59" formatCode="#,##0">
                  <c:v>2521</c:v>
                </c:pt>
                <c:pt idx="60" formatCode="#,##0">
                  <c:v>2496</c:v>
                </c:pt>
                <c:pt idx="61" formatCode="#,##0">
                  <c:v>2470</c:v>
                </c:pt>
                <c:pt idx="62" formatCode="#,##0">
                  <c:v>2449</c:v>
                </c:pt>
                <c:pt idx="63" formatCode="#,##0">
                  <c:v>2427</c:v>
                </c:pt>
                <c:pt idx="64" formatCode="#,##0">
                  <c:v>2409</c:v>
                </c:pt>
                <c:pt idx="65" formatCode="#,##0">
                  <c:v>2390</c:v>
                </c:pt>
              </c:numCache>
            </c:numRef>
          </c:val>
          <c:smooth val="0"/>
          <c:extLst>
            <c:ext xmlns:c16="http://schemas.microsoft.com/office/drawing/2014/chart" uri="{C3380CC4-5D6E-409C-BE32-E72D297353CC}">
              <c16:uniqueId val="{00000034-1C0C-4979-925A-36F46E3CCE35}"/>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5102372317920791E-2"/>
          <c:y val="0.56525833154927563"/>
          <c:w val="0.35158343406870152"/>
          <c:h val="0.3292041318775422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Tervon väestönkehitys 1975–2020 ja Tilastokeskuksen väestöennusteet</a:t>
            </a:r>
          </a:p>
        </c:rich>
      </c:tx>
      <c:layout>
        <c:manualLayout>
          <c:xMode val="edge"/>
          <c:yMode val="edge"/>
          <c:x val="0.17795028709579935"/>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tiedot'!$A$56</c:f>
              <c:strCache>
                <c:ptCount val="1"/>
                <c:pt idx="0">
                  <c:v>Tervo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CB8-4BD4-961D-A23D0FA5E69C}"/>
                </c:ext>
              </c:extLst>
            </c:dLbl>
            <c:dLbl>
              <c:idx val="1"/>
              <c:delete val="1"/>
              <c:extLst>
                <c:ext xmlns:c15="http://schemas.microsoft.com/office/drawing/2012/chart" uri="{CE6537A1-D6FC-4f65-9D91-7224C49458BB}"/>
                <c:ext xmlns:c16="http://schemas.microsoft.com/office/drawing/2014/chart" uri="{C3380CC4-5D6E-409C-BE32-E72D297353CC}">
                  <c16:uniqueId val="{00000001-FCB8-4BD4-961D-A23D0FA5E69C}"/>
                </c:ext>
              </c:extLst>
            </c:dLbl>
            <c:dLbl>
              <c:idx val="2"/>
              <c:delete val="1"/>
              <c:extLst>
                <c:ext xmlns:c15="http://schemas.microsoft.com/office/drawing/2012/chart" uri="{CE6537A1-D6FC-4f65-9D91-7224C49458BB}"/>
                <c:ext xmlns:c16="http://schemas.microsoft.com/office/drawing/2014/chart" uri="{C3380CC4-5D6E-409C-BE32-E72D297353CC}">
                  <c16:uniqueId val="{00000002-FCB8-4BD4-961D-A23D0FA5E69C}"/>
                </c:ext>
              </c:extLst>
            </c:dLbl>
            <c:dLbl>
              <c:idx val="3"/>
              <c:delete val="1"/>
              <c:extLst>
                <c:ext xmlns:c15="http://schemas.microsoft.com/office/drawing/2012/chart" uri="{CE6537A1-D6FC-4f65-9D91-7224C49458BB}"/>
                <c:ext xmlns:c16="http://schemas.microsoft.com/office/drawing/2014/chart" uri="{C3380CC4-5D6E-409C-BE32-E72D297353CC}">
                  <c16:uniqueId val="{00000003-FCB8-4BD4-961D-A23D0FA5E69C}"/>
                </c:ext>
              </c:extLst>
            </c:dLbl>
            <c:dLbl>
              <c:idx val="4"/>
              <c:delete val="1"/>
              <c:extLst>
                <c:ext xmlns:c15="http://schemas.microsoft.com/office/drawing/2012/chart" uri="{CE6537A1-D6FC-4f65-9D91-7224C49458BB}"/>
                <c:ext xmlns:c16="http://schemas.microsoft.com/office/drawing/2014/chart" uri="{C3380CC4-5D6E-409C-BE32-E72D297353CC}">
                  <c16:uniqueId val="{00000004-FCB8-4BD4-961D-A23D0FA5E69C}"/>
                </c:ext>
              </c:extLst>
            </c:dLbl>
            <c:dLbl>
              <c:idx val="5"/>
              <c:delete val="1"/>
              <c:extLst>
                <c:ext xmlns:c15="http://schemas.microsoft.com/office/drawing/2012/chart" uri="{CE6537A1-D6FC-4f65-9D91-7224C49458BB}"/>
                <c:ext xmlns:c16="http://schemas.microsoft.com/office/drawing/2014/chart" uri="{C3380CC4-5D6E-409C-BE32-E72D297353CC}">
                  <c16:uniqueId val="{00000005-FCB8-4BD4-961D-A23D0FA5E69C}"/>
                </c:ext>
              </c:extLst>
            </c:dLbl>
            <c:dLbl>
              <c:idx val="6"/>
              <c:delete val="1"/>
              <c:extLst>
                <c:ext xmlns:c15="http://schemas.microsoft.com/office/drawing/2012/chart" uri="{CE6537A1-D6FC-4f65-9D91-7224C49458BB}"/>
                <c:ext xmlns:c16="http://schemas.microsoft.com/office/drawing/2014/chart" uri="{C3380CC4-5D6E-409C-BE32-E72D297353CC}">
                  <c16:uniqueId val="{00000006-FCB8-4BD4-961D-A23D0FA5E69C}"/>
                </c:ext>
              </c:extLst>
            </c:dLbl>
            <c:dLbl>
              <c:idx val="7"/>
              <c:delete val="1"/>
              <c:extLst>
                <c:ext xmlns:c15="http://schemas.microsoft.com/office/drawing/2012/chart" uri="{CE6537A1-D6FC-4f65-9D91-7224C49458BB}"/>
                <c:ext xmlns:c16="http://schemas.microsoft.com/office/drawing/2014/chart" uri="{C3380CC4-5D6E-409C-BE32-E72D297353CC}">
                  <c16:uniqueId val="{00000007-FCB8-4BD4-961D-A23D0FA5E69C}"/>
                </c:ext>
              </c:extLst>
            </c:dLbl>
            <c:dLbl>
              <c:idx val="8"/>
              <c:delete val="1"/>
              <c:extLst>
                <c:ext xmlns:c15="http://schemas.microsoft.com/office/drawing/2012/chart" uri="{CE6537A1-D6FC-4f65-9D91-7224C49458BB}"/>
                <c:ext xmlns:c16="http://schemas.microsoft.com/office/drawing/2014/chart" uri="{C3380CC4-5D6E-409C-BE32-E72D297353CC}">
                  <c16:uniqueId val="{00000008-FCB8-4BD4-961D-A23D0FA5E69C}"/>
                </c:ext>
              </c:extLst>
            </c:dLbl>
            <c:dLbl>
              <c:idx val="9"/>
              <c:delete val="1"/>
              <c:extLst>
                <c:ext xmlns:c15="http://schemas.microsoft.com/office/drawing/2012/chart" uri="{CE6537A1-D6FC-4f65-9D91-7224C49458BB}"/>
                <c:ext xmlns:c16="http://schemas.microsoft.com/office/drawing/2014/chart" uri="{C3380CC4-5D6E-409C-BE32-E72D297353CC}">
                  <c16:uniqueId val="{00000009-FCB8-4BD4-961D-A23D0FA5E69C}"/>
                </c:ext>
              </c:extLst>
            </c:dLbl>
            <c:dLbl>
              <c:idx val="10"/>
              <c:delete val="1"/>
              <c:extLst>
                <c:ext xmlns:c15="http://schemas.microsoft.com/office/drawing/2012/chart" uri="{CE6537A1-D6FC-4f65-9D91-7224C49458BB}"/>
                <c:ext xmlns:c16="http://schemas.microsoft.com/office/drawing/2014/chart" uri="{C3380CC4-5D6E-409C-BE32-E72D297353CC}">
                  <c16:uniqueId val="{0000000A-FCB8-4BD4-961D-A23D0FA5E69C}"/>
                </c:ext>
              </c:extLst>
            </c:dLbl>
            <c:dLbl>
              <c:idx val="11"/>
              <c:delete val="1"/>
              <c:extLst>
                <c:ext xmlns:c15="http://schemas.microsoft.com/office/drawing/2012/chart" uri="{CE6537A1-D6FC-4f65-9D91-7224C49458BB}"/>
                <c:ext xmlns:c16="http://schemas.microsoft.com/office/drawing/2014/chart" uri="{C3380CC4-5D6E-409C-BE32-E72D297353CC}">
                  <c16:uniqueId val="{0000000B-FCB8-4BD4-961D-A23D0FA5E69C}"/>
                </c:ext>
              </c:extLst>
            </c:dLbl>
            <c:dLbl>
              <c:idx val="12"/>
              <c:delete val="1"/>
              <c:extLst>
                <c:ext xmlns:c15="http://schemas.microsoft.com/office/drawing/2012/chart" uri="{CE6537A1-D6FC-4f65-9D91-7224C49458BB}"/>
                <c:ext xmlns:c16="http://schemas.microsoft.com/office/drawing/2014/chart" uri="{C3380CC4-5D6E-409C-BE32-E72D297353CC}">
                  <c16:uniqueId val="{0000000C-FCB8-4BD4-961D-A23D0FA5E69C}"/>
                </c:ext>
              </c:extLst>
            </c:dLbl>
            <c:dLbl>
              <c:idx val="13"/>
              <c:delete val="1"/>
              <c:extLst>
                <c:ext xmlns:c15="http://schemas.microsoft.com/office/drawing/2012/chart" uri="{CE6537A1-D6FC-4f65-9D91-7224C49458BB}"/>
                <c:ext xmlns:c16="http://schemas.microsoft.com/office/drawing/2014/chart" uri="{C3380CC4-5D6E-409C-BE32-E72D297353CC}">
                  <c16:uniqueId val="{0000000D-FCB8-4BD4-961D-A23D0FA5E69C}"/>
                </c:ext>
              </c:extLst>
            </c:dLbl>
            <c:dLbl>
              <c:idx val="14"/>
              <c:delete val="1"/>
              <c:extLst>
                <c:ext xmlns:c15="http://schemas.microsoft.com/office/drawing/2012/chart" uri="{CE6537A1-D6FC-4f65-9D91-7224C49458BB}"/>
                <c:ext xmlns:c16="http://schemas.microsoft.com/office/drawing/2014/chart" uri="{C3380CC4-5D6E-409C-BE32-E72D297353CC}">
                  <c16:uniqueId val="{0000000E-FCB8-4BD4-961D-A23D0FA5E69C}"/>
                </c:ext>
              </c:extLst>
            </c:dLbl>
            <c:dLbl>
              <c:idx val="15"/>
              <c:delete val="1"/>
              <c:extLst>
                <c:ext xmlns:c15="http://schemas.microsoft.com/office/drawing/2012/chart" uri="{CE6537A1-D6FC-4f65-9D91-7224C49458BB}"/>
                <c:ext xmlns:c16="http://schemas.microsoft.com/office/drawing/2014/chart" uri="{C3380CC4-5D6E-409C-BE32-E72D297353CC}">
                  <c16:uniqueId val="{0000000F-FCB8-4BD4-961D-A23D0FA5E69C}"/>
                </c:ext>
              </c:extLst>
            </c:dLbl>
            <c:dLbl>
              <c:idx val="16"/>
              <c:delete val="1"/>
              <c:extLst>
                <c:ext xmlns:c15="http://schemas.microsoft.com/office/drawing/2012/chart" uri="{CE6537A1-D6FC-4f65-9D91-7224C49458BB}"/>
                <c:ext xmlns:c16="http://schemas.microsoft.com/office/drawing/2014/chart" uri="{C3380CC4-5D6E-409C-BE32-E72D297353CC}">
                  <c16:uniqueId val="{00000010-FCB8-4BD4-961D-A23D0FA5E69C}"/>
                </c:ext>
              </c:extLst>
            </c:dLbl>
            <c:dLbl>
              <c:idx val="17"/>
              <c:delete val="1"/>
              <c:extLst>
                <c:ext xmlns:c15="http://schemas.microsoft.com/office/drawing/2012/chart" uri="{CE6537A1-D6FC-4f65-9D91-7224C49458BB}"/>
                <c:ext xmlns:c16="http://schemas.microsoft.com/office/drawing/2014/chart" uri="{C3380CC4-5D6E-409C-BE32-E72D297353CC}">
                  <c16:uniqueId val="{00000011-FCB8-4BD4-961D-A23D0FA5E69C}"/>
                </c:ext>
              </c:extLst>
            </c:dLbl>
            <c:dLbl>
              <c:idx val="18"/>
              <c:delete val="1"/>
              <c:extLst>
                <c:ext xmlns:c15="http://schemas.microsoft.com/office/drawing/2012/chart" uri="{CE6537A1-D6FC-4f65-9D91-7224C49458BB}"/>
                <c:ext xmlns:c16="http://schemas.microsoft.com/office/drawing/2014/chart" uri="{C3380CC4-5D6E-409C-BE32-E72D297353CC}">
                  <c16:uniqueId val="{00000012-FCB8-4BD4-961D-A23D0FA5E69C}"/>
                </c:ext>
              </c:extLst>
            </c:dLbl>
            <c:dLbl>
              <c:idx val="19"/>
              <c:delete val="1"/>
              <c:extLst>
                <c:ext xmlns:c15="http://schemas.microsoft.com/office/drawing/2012/chart" uri="{CE6537A1-D6FC-4f65-9D91-7224C49458BB}"/>
                <c:ext xmlns:c16="http://schemas.microsoft.com/office/drawing/2014/chart" uri="{C3380CC4-5D6E-409C-BE32-E72D297353CC}">
                  <c16:uniqueId val="{00000013-FCB8-4BD4-961D-A23D0FA5E69C}"/>
                </c:ext>
              </c:extLst>
            </c:dLbl>
            <c:dLbl>
              <c:idx val="20"/>
              <c:delete val="1"/>
              <c:extLst>
                <c:ext xmlns:c15="http://schemas.microsoft.com/office/drawing/2012/chart" uri="{CE6537A1-D6FC-4f65-9D91-7224C49458BB}"/>
                <c:ext xmlns:c16="http://schemas.microsoft.com/office/drawing/2014/chart" uri="{C3380CC4-5D6E-409C-BE32-E72D297353CC}">
                  <c16:uniqueId val="{00000014-FCB8-4BD4-961D-A23D0FA5E69C}"/>
                </c:ext>
              </c:extLst>
            </c:dLbl>
            <c:dLbl>
              <c:idx val="21"/>
              <c:delete val="1"/>
              <c:extLst>
                <c:ext xmlns:c15="http://schemas.microsoft.com/office/drawing/2012/chart" uri="{CE6537A1-D6FC-4f65-9D91-7224C49458BB}"/>
                <c:ext xmlns:c16="http://schemas.microsoft.com/office/drawing/2014/chart" uri="{C3380CC4-5D6E-409C-BE32-E72D297353CC}">
                  <c16:uniqueId val="{00000015-FCB8-4BD4-961D-A23D0FA5E69C}"/>
                </c:ext>
              </c:extLst>
            </c:dLbl>
            <c:dLbl>
              <c:idx val="22"/>
              <c:delete val="1"/>
              <c:extLst>
                <c:ext xmlns:c15="http://schemas.microsoft.com/office/drawing/2012/chart" uri="{CE6537A1-D6FC-4f65-9D91-7224C49458BB}"/>
                <c:ext xmlns:c16="http://schemas.microsoft.com/office/drawing/2014/chart" uri="{C3380CC4-5D6E-409C-BE32-E72D297353CC}">
                  <c16:uniqueId val="{00000016-FCB8-4BD4-961D-A23D0FA5E69C}"/>
                </c:ext>
              </c:extLst>
            </c:dLbl>
            <c:dLbl>
              <c:idx val="23"/>
              <c:delete val="1"/>
              <c:extLst>
                <c:ext xmlns:c15="http://schemas.microsoft.com/office/drawing/2012/chart" uri="{CE6537A1-D6FC-4f65-9D91-7224C49458BB}"/>
                <c:ext xmlns:c16="http://schemas.microsoft.com/office/drawing/2014/chart" uri="{C3380CC4-5D6E-409C-BE32-E72D297353CC}">
                  <c16:uniqueId val="{00000017-FCB8-4BD4-961D-A23D0FA5E69C}"/>
                </c:ext>
              </c:extLst>
            </c:dLbl>
            <c:dLbl>
              <c:idx val="24"/>
              <c:delete val="1"/>
              <c:extLst>
                <c:ext xmlns:c15="http://schemas.microsoft.com/office/drawing/2012/chart" uri="{CE6537A1-D6FC-4f65-9D91-7224C49458BB}"/>
                <c:ext xmlns:c16="http://schemas.microsoft.com/office/drawing/2014/chart" uri="{C3380CC4-5D6E-409C-BE32-E72D297353CC}">
                  <c16:uniqueId val="{00000018-FCB8-4BD4-961D-A23D0FA5E69C}"/>
                </c:ext>
              </c:extLst>
            </c:dLbl>
            <c:dLbl>
              <c:idx val="25"/>
              <c:delete val="1"/>
              <c:extLst>
                <c:ext xmlns:c15="http://schemas.microsoft.com/office/drawing/2012/chart" uri="{CE6537A1-D6FC-4f65-9D91-7224C49458BB}"/>
                <c:ext xmlns:c16="http://schemas.microsoft.com/office/drawing/2014/chart" uri="{C3380CC4-5D6E-409C-BE32-E72D297353CC}">
                  <c16:uniqueId val="{00000019-FCB8-4BD4-961D-A23D0FA5E69C}"/>
                </c:ext>
              </c:extLst>
            </c:dLbl>
            <c:dLbl>
              <c:idx val="26"/>
              <c:delete val="1"/>
              <c:extLst>
                <c:ext xmlns:c15="http://schemas.microsoft.com/office/drawing/2012/chart" uri="{CE6537A1-D6FC-4f65-9D91-7224C49458BB}"/>
                <c:ext xmlns:c16="http://schemas.microsoft.com/office/drawing/2014/chart" uri="{C3380CC4-5D6E-409C-BE32-E72D297353CC}">
                  <c16:uniqueId val="{0000001A-FCB8-4BD4-961D-A23D0FA5E69C}"/>
                </c:ext>
              </c:extLst>
            </c:dLbl>
            <c:dLbl>
              <c:idx val="27"/>
              <c:delete val="1"/>
              <c:extLst>
                <c:ext xmlns:c15="http://schemas.microsoft.com/office/drawing/2012/chart" uri="{CE6537A1-D6FC-4f65-9D91-7224C49458BB}"/>
                <c:ext xmlns:c16="http://schemas.microsoft.com/office/drawing/2014/chart" uri="{C3380CC4-5D6E-409C-BE32-E72D297353CC}">
                  <c16:uniqueId val="{0000001B-FCB8-4BD4-961D-A23D0FA5E69C}"/>
                </c:ext>
              </c:extLst>
            </c:dLbl>
            <c:dLbl>
              <c:idx val="28"/>
              <c:delete val="1"/>
              <c:extLst>
                <c:ext xmlns:c15="http://schemas.microsoft.com/office/drawing/2012/chart" uri="{CE6537A1-D6FC-4f65-9D91-7224C49458BB}"/>
                <c:ext xmlns:c16="http://schemas.microsoft.com/office/drawing/2014/chart" uri="{C3380CC4-5D6E-409C-BE32-E72D297353CC}">
                  <c16:uniqueId val="{0000001C-FCB8-4BD4-961D-A23D0FA5E69C}"/>
                </c:ext>
              </c:extLst>
            </c:dLbl>
            <c:dLbl>
              <c:idx val="29"/>
              <c:delete val="1"/>
              <c:extLst>
                <c:ext xmlns:c15="http://schemas.microsoft.com/office/drawing/2012/chart" uri="{CE6537A1-D6FC-4f65-9D91-7224C49458BB}"/>
                <c:ext xmlns:c16="http://schemas.microsoft.com/office/drawing/2014/chart" uri="{C3380CC4-5D6E-409C-BE32-E72D297353CC}">
                  <c16:uniqueId val="{0000001D-FCB8-4BD4-961D-A23D0FA5E69C}"/>
                </c:ext>
              </c:extLst>
            </c:dLbl>
            <c:dLbl>
              <c:idx val="30"/>
              <c:delete val="1"/>
              <c:extLst>
                <c:ext xmlns:c15="http://schemas.microsoft.com/office/drawing/2012/chart" uri="{CE6537A1-D6FC-4f65-9D91-7224C49458BB}"/>
                <c:ext xmlns:c16="http://schemas.microsoft.com/office/drawing/2014/chart" uri="{C3380CC4-5D6E-409C-BE32-E72D297353CC}">
                  <c16:uniqueId val="{0000001E-FCB8-4BD4-961D-A23D0FA5E69C}"/>
                </c:ext>
              </c:extLst>
            </c:dLbl>
            <c:dLbl>
              <c:idx val="31"/>
              <c:delete val="1"/>
              <c:extLst>
                <c:ext xmlns:c15="http://schemas.microsoft.com/office/drawing/2012/chart" uri="{CE6537A1-D6FC-4f65-9D91-7224C49458BB}"/>
                <c:ext xmlns:c16="http://schemas.microsoft.com/office/drawing/2014/chart" uri="{C3380CC4-5D6E-409C-BE32-E72D297353CC}">
                  <c16:uniqueId val="{0000001F-FCB8-4BD4-961D-A23D0FA5E69C}"/>
                </c:ext>
              </c:extLst>
            </c:dLbl>
            <c:dLbl>
              <c:idx val="32"/>
              <c:delete val="1"/>
              <c:extLst>
                <c:ext xmlns:c15="http://schemas.microsoft.com/office/drawing/2012/chart" uri="{CE6537A1-D6FC-4f65-9D91-7224C49458BB}"/>
                <c:ext xmlns:c16="http://schemas.microsoft.com/office/drawing/2014/chart" uri="{C3380CC4-5D6E-409C-BE32-E72D297353CC}">
                  <c16:uniqueId val="{00000020-FCB8-4BD4-961D-A23D0FA5E69C}"/>
                </c:ext>
              </c:extLst>
            </c:dLbl>
            <c:dLbl>
              <c:idx val="33"/>
              <c:delete val="1"/>
              <c:extLst>
                <c:ext xmlns:c15="http://schemas.microsoft.com/office/drawing/2012/chart" uri="{CE6537A1-D6FC-4f65-9D91-7224C49458BB}"/>
                <c:ext xmlns:c16="http://schemas.microsoft.com/office/drawing/2014/chart" uri="{C3380CC4-5D6E-409C-BE32-E72D297353CC}">
                  <c16:uniqueId val="{00000021-FCB8-4BD4-961D-A23D0FA5E69C}"/>
                </c:ext>
              </c:extLst>
            </c:dLbl>
            <c:dLbl>
              <c:idx val="34"/>
              <c:delete val="1"/>
              <c:extLst>
                <c:ext xmlns:c15="http://schemas.microsoft.com/office/drawing/2012/chart" uri="{CE6537A1-D6FC-4f65-9D91-7224C49458BB}"/>
                <c:ext xmlns:c16="http://schemas.microsoft.com/office/drawing/2014/chart" uri="{C3380CC4-5D6E-409C-BE32-E72D297353CC}">
                  <c16:uniqueId val="{00000022-FCB8-4BD4-961D-A23D0FA5E69C}"/>
                </c:ext>
              </c:extLst>
            </c:dLbl>
            <c:dLbl>
              <c:idx val="35"/>
              <c:delete val="1"/>
              <c:extLst>
                <c:ext xmlns:c15="http://schemas.microsoft.com/office/drawing/2012/chart" uri="{CE6537A1-D6FC-4f65-9D91-7224C49458BB}"/>
                <c:ext xmlns:c16="http://schemas.microsoft.com/office/drawing/2014/chart" uri="{C3380CC4-5D6E-409C-BE32-E72D297353CC}">
                  <c16:uniqueId val="{00000023-FCB8-4BD4-961D-A23D0FA5E69C}"/>
                </c:ext>
              </c:extLst>
            </c:dLbl>
            <c:dLbl>
              <c:idx val="36"/>
              <c:delete val="1"/>
              <c:extLst>
                <c:ext xmlns:c15="http://schemas.microsoft.com/office/drawing/2012/chart" uri="{CE6537A1-D6FC-4f65-9D91-7224C49458BB}"/>
                <c:ext xmlns:c16="http://schemas.microsoft.com/office/drawing/2014/chart" uri="{C3380CC4-5D6E-409C-BE32-E72D297353CC}">
                  <c16:uniqueId val="{00000024-FCB8-4BD4-961D-A23D0FA5E69C}"/>
                </c:ext>
              </c:extLst>
            </c:dLbl>
            <c:dLbl>
              <c:idx val="37"/>
              <c:delete val="1"/>
              <c:extLst>
                <c:ext xmlns:c15="http://schemas.microsoft.com/office/drawing/2012/chart" uri="{CE6537A1-D6FC-4f65-9D91-7224C49458BB}"/>
                <c:ext xmlns:c16="http://schemas.microsoft.com/office/drawing/2014/chart" uri="{C3380CC4-5D6E-409C-BE32-E72D297353CC}">
                  <c16:uniqueId val="{00000025-FCB8-4BD4-961D-A23D0FA5E69C}"/>
                </c:ext>
              </c:extLst>
            </c:dLbl>
            <c:dLbl>
              <c:idx val="38"/>
              <c:delete val="1"/>
              <c:extLst>
                <c:ext xmlns:c15="http://schemas.microsoft.com/office/drawing/2012/chart" uri="{CE6537A1-D6FC-4f65-9D91-7224C49458BB}"/>
                <c:ext xmlns:c16="http://schemas.microsoft.com/office/drawing/2014/chart" uri="{C3380CC4-5D6E-409C-BE32-E72D297353CC}">
                  <c16:uniqueId val="{00000026-FCB8-4BD4-961D-A23D0FA5E69C}"/>
                </c:ext>
              </c:extLst>
            </c:dLbl>
            <c:dLbl>
              <c:idx val="39"/>
              <c:delete val="1"/>
              <c:extLst>
                <c:ext xmlns:c15="http://schemas.microsoft.com/office/drawing/2012/chart" uri="{CE6537A1-D6FC-4f65-9D91-7224C49458BB}"/>
                <c:ext xmlns:c16="http://schemas.microsoft.com/office/drawing/2014/chart" uri="{C3380CC4-5D6E-409C-BE32-E72D297353CC}">
                  <c16:uniqueId val="{00000027-FCB8-4BD4-961D-A23D0FA5E69C}"/>
                </c:ext>
              </c:extLst>
            </c:dLbl>
            <c:dLbl>
              <c:idx val="40"/>
              <c:delete val="1"/>
              <c:extLst>
                <c:ext xmlns:c15="http://schemas.microsoft.com/office/drawing/2012/chart" uri="{CE6537A1-D6FC-4f65-9D91-7224C49458BB}"/>
                <c:ext xmlns:c16="http://schemas.microsoft.com/office/drawing/2014/chart" uri="{C3380CC4-5D6E-409C-BE32-E72D297353CC}">
                  <c16:uniqueId val="{00000028-FCB8-4BD4-961D-A23D0FA5E69C}"/>
                </c:ext>
              </c:extLst>
            </c:dLbl>
            <c:dLbl>
              <c:idx val="41"/>
              <c:delete val="1"/>
              <c:extLst>
                <c:ext xmlns:c15="http://schemas.microsoft.com/office/drawing/2012/chart" uri="{CE6537A1-D6FC-4f65-9D91-7224C49458BB}"/>
                <c:ext xmlns:c16="http://schemas.microsoft.com/office/drawing/2014/chart" uri="{C3380CC4-5D6E-409C-BE32-E72D297353CC}">
                  <c16:uniqueId val="{00000029-FCB8-4BD4-961D-A23D0FA5E69C}"/>
                </c:ext>
              </c:extLst>
            </c:dLbl>
            <c:dLbl>
              <c:idx val="42"/>
              <c:delete val="1"/>
              <c:extLst>
                <c:ext xmlns:c15="http://schemas.microsoft.com/office/drawing/2012/chart" uri="{CE6537A1-D6FC-4f65-9D91-7224C49458BB}"/>
                <c:ext xmlns:c16="http://schemas.microsoft.com/office/drawing/2014/chart" uri="{C3380CC4-5D6E-409C-BE32-E72D297353CC}">
                  <c16:uniqueId val="{0000002A-FCB8-4BD4-961D-A23D0FA5E69C}"/>
                </c:ext>
              </c:extLst>
            </c:dLbl>
            <c:dLbl>
              <c:idx val="43"/>
              <c:delete val="1"/>
              <c:extLst>
                <c:ext xmlns:c15="http://schemas.microsoft.com/office/drawing/2012/chart" uri="{CE6537A1-D6FC-4f65-9D91-7224C49458BB}"/>
                <c:ext xmlns:c16="http://schemas.microsoft.com/office/drawing/2014/chart" uri="{C3380CC4-5D6E-409C-BE32-E72D297353CC}">
                  <c16:uniqueId val="{0000002B-FCB8-4BD4-961D-A23D0FA5E69C}"/>
                </c:ext>
              </c:extLst>
            </c:dLbl>
            <c:dLbl>
              <c:idx val="44"/>
              <c:delete val="1"/>
              <c:extLst>
                <c:ext xmlns:c15="http://schemas.microsoft.com/office/drawing/2012/chart" uri="{CE6537A1-D6FC-4f65-9D91-7224C49458BB}"/>
                <c:ext xmlns:c16="http://schemas.microsoft.com/office/drawing/2014/chart" uri="{C3380CC4-5D6E-409C-BE32-E72D297353CC}">
                  <c16:uniqueId val="{0000002C-FCB8-4BD4-961D-A23D0FA5E69C}"/>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FCB8-4BD4-961D-A23D0FA5E6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tiedot'!$B$56:$BO$56</c:f>
              <c:numCache>
                <c:formatCode>#,##0</c:formatCode>
                <c:ptCount val="66"/>
                <c:pt idx="0">
                  <c:v>2574</c:v>
                </c:pt>
                <c:pt idx="1">
                  <c:v>2531</c:v>
                </c:pt>
                <c:pt idx="2">
                  <c:v>2484</c:v>
                </c:pt>
                <c:pt idx="3">
                  <c:v>2473</c:v>
                </c:pt>
                <c:pt idx="4">
                  <c:v>2405</c:v>
                </c:pt>
                <c:pt idx="5">
                  <c:v>2363</c:v>
                </c:pt>
                <c:pt idx="6">
                  <c:v>2357</c:v>
                </c:pt>
                <c:pt idx="7">
                  <c:v>2337</c:v>
                </c:pt>
                <c:pt idx="8">
                  <c:v>2346</c:v>
                </c:pt>
                <c:pt idx="9">
                  <c:v>2363</c:v>
                </c:pt>
                <c:pt idx="10">
                  <c:v>2305</c:v>
                </c:pt>
                <c:pt idx="11">
                  <c:v>2278</c:v>
                </c:pt>
                <c:pt idx="12">
                  <c:v>2263</c:v>
                </c:pt>
                <c:pt idx="13">
                  <c:v>2223</c:v>
                </c:pt>
                <c:pt idx="14">
                  <c:v>2215</c:v>
                </c:pt>
                <c:pt idx="15">
                  <c:v>2232</c:v>
                </c:pt>
                <c:pt idx="16">
                  <c:v>2228</c:v>
                </c:pt>
                <c:pt idx="17">
                  <c:v>2204</c:v>
                </c:pt>
                <c:pt idx="18">
                  <c:v>2192</c:v>
                </c:pt>
                <c:pt idx="19">
                  <c:v>2153</c:v>
                </c:pt>
                <c:pt idx="20">
                  <c:v>2129</c:v>
                </c:pt>
                <c:pt idx="21">
                  <c:v>2120</c:v>
                </c:pt>
                <c:pt idx="22">
                  <c:v>2113</c:v>
                </c:pt>
                <c:pt idx="23">
                  <c:v>2064</c:v>
                </c:pt>
                <c:pt idx="24">
                  <c:v>2010</c:v>
                </c:pt>
                <c:pt idx="25">
                  <c:v>1994</c:v>
                </c:pt>
                <c:pt idx="26">
                  <c:v>1951</c:v>
                </c:pt>
                <c:pt idx="27">
                  <c:v>1925</c:v>
                </c:pt>
                <c:pt idx="28">
                  <c:v>1920</c:v>
                </c:pt>
                <c:pt idx="29">
                  <c:v>1890</c:v>
                </c:pt>
                <c:pt idx="30">
                  <c:v>1835</c:v>
                </c:pt>
                <c:pt idx="31">
                  <c:v>1790</c:v>
                </c:pt>
                <c:pt idx="32">
                  <c:v>1792</c:v>
                </c:pt>
                <c:pt idx="33">
                  <c:v>1750</c:v>
                </c:pt>
                <c:pt idx="34">
                  <c:v>1744</c:v>
                </c:pt>
                <c:pt idx="35">
                  <c:v>1706</c:v>
                </c:pt>
                <c:pt idx="36">
                  <c:v>1700</c:v>
                </c:pt>
                <c:pt idx="37">
                  <c:v>1704</c:v>
                </c:pt>
                <c:pt idx="38">
                  <c:v>1669</c:v>
                </c:pt>
                <c:pt idx="39">
                  <c:v>1627</c:v>
                </c:pt>
                <c:pt idx="40">
                  <c:v>1608</c:v>
                </c:pt>
                <c:pt idx="41">
                  <c:v>1611</c:v>
                </c:pt>
                <c:pt idx="42">
                  <c:v>1585</c:v>
                </c:pt>
                <c:pt idx="43">
                  <c:v>1567</c:v>
                </c:pt>
                <c:pt idx="44">
                  <c:v>1520</c:v>
                </c:pt>
                <c:pt idx="45">
                  <c:v>1503</c:v>
                </c:pt>
              </c:numCache>
            </c:numRef>
          </c:val>
          <c:smooth val="0"/>
          <c:extLst>
            <c:ext xmlns:c16="http://schemas.microsoft.com/office/drawing/2014/chart" uri="{C3380CC4-5D6E-409C-BE32-E72D297353CC}">
              <c16:uniqueId val="{0000002E-FCB8-4BD4-961D-A23D0FA5E69C}"/>
            </c:ext>
          </c:extLst>
        </c:ser>
        <c:ser>
          <c:idx val="1"/>
          <c:order val="1"/>
          <c:tx>
            <c:strRef>
              <c:f>'Diat 6–30 tiedot'!$A$57</c:f>
              <c:strCache>
                <c:ptCount val="1"/>
                <c:pt idx="0">
                  <c:v>Tervo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8.3157046439004734E-2"/>
                  <c:y val="-4.3049311353742951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FCB8-4BD4-961D-A23D0FA5E69C}"/>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tiedot'!$B$57:$BO$57</c:f>
              <c:numCache>
                <c:formatCode>General</c:formatCode>
                <c:ptCount val="66"/>
                <c:pt idx="40" formatCode="#,##0">
                  <c:v>1602</c:v>
                </c:pt>
                <c:pt idx="41" formatCode="#,##0">
                  <c:v>1579</c:v>
                </c:pt>
                <c:pt idx="42" formatCode="#,##0">
                  <c:v>1558</c:v>
                </c:pt>
                <c:pt idx="43" formatCode="#,##0">
                  <c:v>1539</c:v>
                </c:pt>
                <c:pt idx="44" formatCode="#,##0">
                  <c:v>1520</c:v>
                </c:pt>
                <c:pt idx="45" formatCode="#,##0">
                  <c:v>1503</c:v>
                </c:pt>
                <c:pt idx="46" formatCode="#,##0">
                  <c:v>1487</c:v>
                </c:pt>
                <c:pt idx="47" formatCode="#,##0">
                  <c:v>1472</c:v>
                </c:pt>
                <c:pt idx="48" formatCode="#,##0">
                  <c:v>1459</c:v>
                </c:pt>
                <c:pt idx="49" formatCode="#,##0">
                  <c:v>1447</c:v>
                </c:pt>
                <c:pt idx="50" formatCode="#,##0">
                  <c:v>1436</c:v>
                </c:pt>
                <c:pt idx="51" formatCode="#,##0">
                  <c:v>1427</c:v>
                </c:pt>
                <c:pt idx="52" formatCode="#,##0">
                  <c:v>1418</c:v>
                </c:pt>
                <c:pt idx="53" formatCode="#,##0">
                  <c:v>1410</c:v>
                </c:pt>
                <c:pt idx="54" formatCode="#,##0">
                  <c:v>1400</c:v>
                </c:pt>
                <c:pt idx="55" formatCode="#,##0">
                  <c:v>1392</c:v>
                </c:pt>
                <c:pt idx="56" formatCode="#,##0">
                  <c:v>1384</c:v>
                </c:pt>
                <c:pt idx="57" formatCode="#,##0">
                  <c:v>1377</c:v>
                </c:pt>
                <c:pt idx="58" formatCode="#,##0">
                  <c:v>1370</c:v>
                </c:pt>
                <c:pt idx="59" formatCode="#,##0">
                  <c:v>1363</c:v>
                </c:pt>
                <c:pt idx="60" formatCode="#,##0">
                  <c:v>1357</c:v>
                </c:pt>
                <c:pt idx="61" formatCode="#,##0">
                  <c:v>1351</c:v>
                </c:pt>
                <c:pt idx="62" formatCode="#,##0">
                  <c:v>1343</c:v>
                </c:pt>
                <c:pt idx="63" formatCode="#,##0">
                  <c:v>1335</c:v>
                </c:pt>
                <c:pt idx="64" formatCode="#,##0">
                  <c:v>1329</c:v>
                </c:pt>
                <c:pt idx="65" formatCode="#,##0">
                  <c:v>1322</c:v>
                </c:pt>
              </c:numCache>
            </c:numRef>
          </c:val>
          <c:smooth val="0"/>
          <c:extLst>
            <c:ext xmlns:c16="http://schemas.microsoft.com/office/drawing/2014/chart" uri="{C3380CC4-5D6E-409C-BE32-E72D297353CC}">
              <c16:uniqueId val="{00000030-FCB8-4BD4-961D-A23D0FA5E69C}"/>
            </c:ext>
          </c:extLst>
        </c:ser>
        <c:ser>
          <c:idx val="2"/>
          <c:order val="2"/>
          <c:tx>
            <c:strRef>
              <c:f>'Diat 6–30 tiedot'!$A$58</c:f>
              <c:strCache>
                <c:ptCount val="1"/>
                <c:pt idx="0">
                  <c:v>Tervo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7.0238350103475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FCB8-4BD4-961D-A23D0FA5E69C}"/>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tiedot'!$B$58:$BO$58</c:f>
              <c:numCache>
                <c:formatCode>General</c:formatCode>
                <c:ptCount val="66"/>
                <c:pt idx="44" formatCode="#,##0">
                  <c:v>1550</c:v>
                </c:pt>
                <c:pt idx="45" formatCode="#,##0">
                  <c:v>1531</c:v>
                </c:pt>
                <c:pt idx="46" formatCode="#,##0">
                  <c:v>1516</c:v>
                </c:pt>
                <c:pt idx="47" formatCode="#,##0">
                  <c:v>1499</c:v>
                </c:pt>
                <c:pt idx="48" formatCode="#,##0">
                  <c:v>1484</c:v>
                </c:pt>
                <c:pt idx="49" formatCode="#,##0">
                  <c:v>1468</c:v>
                </c:pt>
                <c:pt idx="50" formatCode="#,##0">
                  <c:v>1456</c:v>
                </c:pt>
                <c:pt idx="51" formatCode="#,##0">
                  <c:v>1444</c:v>
                </c:pt>
                <c:pt idx="52" formatCode="#,##0">
                  <c:v>1431</c:v>
                </c:pt>
                <c:pt idx="53" formatCode="#,##0">
                  <c:v>1420</c:v>
                </c:pt>
                <c:pt idx="54" formatCode="#,##0">
                  <c:v>1408</c:v>
                </c:pt>
                <c:pt idx="55" formatCode="#,##0">
                  <c:v>1393</c:v>
                </c:pt>
                <c:pt idx="56" formatCode="#,##0">
                  <c:v>1380</c:v>
                </c:pt>
                <c:pt idx="57" formatCode="#,##0">
                  <c:v>1367</c:v>
                </c:pt>
                <c:pt idx="58" formatCode="#,##0">
                  <c:v>1354</c:v>
                </c:pt>
                <c:pt idx="59" formatCode="#,##0">
                  <c:v>1341</c:v>
                </c:pt>
                <c:pt idx="60" formatCode="#,##0">
                  <c:v>1328</c:v>
                </c:pt>
                <c:pt idx="61" formatCode="#,##0">
                  <c:v>1316</c:v>
                </c:pt>
                <c:pt idx="62" formatCode="#,##0">
                  <c:v>1303</c:v>
                </c:pt>
                <c:pt idx="63" formatCode="#,##0">
                  <c:v>1290</c:v>
                </c:pt>
                <c:pt idx="64" formatCode="#,##0">
                  <c:v>1278</c:v>
                </c:pt>
                <c:pt idx="65" formatCode="#,##0">
                  <c:v>1265</c:v>
                </c:pt>
              </c:numCache>
            </c:numRef>
          </c:val>
          <c:smooth val="0"/>
          <c:extLst>
            <c:ext xmlns:c16="http://schemas.microsoft.com/office/drawing/2014/chart" uri="{C3380CC4-5D6E-409C-BE32-E72D297353CC}">
              <c16:uniqueId val="{00000032-FCB8-4BD4-961D-A23D0FA5E69C}"/>
            </c:ext>
          </c:extLst>
        </c:ser>
        <c:ser>
          <c:idx val="3"/>
          <c:order val="3"/>
          <c:tx>
            <c:strRef>
              <c:f>'Diat 6–30 tiedot'!$A$59</c:f>
              <c:strCache>
                <c:ptCount val="1"/>
                <c:pt idx="0">
                  <c:v>Tervo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3.3986298437165323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FCB8-4BD4-961D-A23D0FA5E6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tiedot'!$B$59:$BO$59</c:f>
              <c:numCache>
                <c:formatCode>General</c:formatCode>
                <c:ptCount val="66"/>
                <c:pt idx="46" formatCode="#,##0">
                  <c:v>1480</c:v>
                </c:pt>
                <c:pt idx="47" formatCode="#,##0">
                  <c:v>1462</c:v>
                </c:pt>
                <c:pt idx="48" formatCode="#,##0">
                  <c:v>1447</c:v>
                </c:pt>
                <c:pt idx="49" formatCode="#,##0">
                  <c:v>1434</c:v>
                </c:pt>
                <c:pt idx="50" formatCode="#,##0">
                  <c:v>1422</c:v>
                </c:pt>
                <c:pt idx="51" formatCode="#,##0">
                  <c:v>1412</c:v>
                </c:pt>
                <c:pt idx="52" formatCode="#,##0">
                  <c:v>1402</c:v>
                </c:pt>
                <c:pt idx="53" formatCode="#,##0">
                  <c:v>1391</c:v>
                </c:pt>
                <c:pt idx="54" formatCode="#,##0">
                  <c:v>1380</c:v>
                </c:pt>
                <c:pt idx="55" formatCode="#,##0">
                  <c:v>1368</c:v>
                </c:pt>
                <c:pt idx="56" formatCode="#,##0">
                  <c:v>1355</c:v>
                </c:pt>
                <c:pt idx="57" formatCode="#,##0">
                  <c:v>1343</c:v>
                </c:pt>
                <c:pt idx="58" formatCode="#,##0">
                  <c:v>1334</c:v>
                </c:pt>
                <c:pt idx="59" formatCode="#,##0">
                  <c:v>1322</c:v>
                </c:pt>
                <c:pt idx="60" formatCode="#,##0">
                  <c:v>1310</c:v>
                </c:pt>
                <c:pt idx="61" formatCode="#,##0">
                  <c:v>1300</c:v>
                </c:pt>
                <c:pt idx="62" formatCode="#,##0">
                  <c:v>1289</c:v>
                </c:pt>
                <c:pt idx="63" formatCode="#,##0">
                  <c:v>1279</c:v>
                </c:pt>
                <c:pt idx="64" formatCode="#,##0">
                  <c:v>1270</c:v>
                </c:pt>
                <c:pt idx="65" formatCode="#,##0">
                  <c:v>1259</c:v>
                </c:pt>
              </c:numCache>
            </c:numRef>
          </c:val>
          <c:smooth val="0"/>
          <c:extLst>
            <c:ext xmlns:c16="http://schemas.microsoft.com/office/drawing/2014/chart" uri="{C3380CC4-5D6E-409C-BE32-E72D297353CC}">
              <c16:uniqueId val="{00000034-FCB8-4BD4-961D-A23D0FA5E69C}"/>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350319834793995E-2"/>
          <c:y val="0.54486655248697635"/>
          <c:w val="0.32759582451898861"/>
          <c:h val="0.347330157710697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Vesannon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tiedot'!$A$60</c:f>
              <c:strCache>
                <c:ptCount val="1"/>
                <c:pt idx="0">
                  <c:v>Vesanto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AED6-441A-8D99-A71D712BBC22}"/>
                </c:ext>
              </c:extLst>
            </c:dLbl>
            <c:dLbl>
              <c:idx val="1"/>
              <c:delete val="1"/>
              <c:extLst>
                <c:ext xmlns:c15="http://schemas.microsoft.com/office/drawing/2012/chart" uri="{CE6537A1-D6FC-4f65-9D91-7224C49458BB}"/>
                <c:ext xmlns:c16="http://schemas.microsoft.com/office/drawing/2014/chart" uri="{C3380CC4-5D6E-409C-BE32-E72D297353CC}">
                  <c16:uniqueId val="{00000001-AED6-441A-8D99-A71D712BBC22}"/>
                </c:ext>
              </c:extLst>
            </c:dLbl>
            <c:dLbl>
              <c:idx val="2"/>
              <c:delete val="1"/>
              <c:extLst>
                <c:ext xmlns:c15="http://schemas.microsoft.com/office/drawing/2012/chart" uri="{CE6537A1-D6FC-4f65-9D91-7224C49458BB}"/>
                <c:ext xmlns:c16="http://schemas.microsoft.com/office/drawing/2014/chart" uri="{C3380CC4-5D6E-409C-BE32-E72D297353CC}">
                  <c16:uniqueId val="{00000002-AED6-441A-8D99-A71D712BBC22}"/>
                </c:ext>
              </c:extLst>
            </c:dLbl>
            <c:dLbl>
              <c:idx val="3"/>
              <c:delete val="1"/>
              <c:extLst>
                <c:ext xmlns:c15="http://schemas.microsoft.com/office/drawing/2012/chart" uri="{CE6537A1-D6FC-4f65-9D91-7224C49458BB}"/>
                <c:ext xmlns:c16="http://schemas.microsoft.com/office/drawing/2014/chart" uri="{C3380CC4-5D6E-409C-BE32-E72D297353CC}">
                  <c16:uniqueId val="{00000003-AED6-441A-8D99-A71D712BBC22}"/>
                </c:ext>
              </c:extLst>
            </c:dLbl>
            <c:dLbl>
              <c:idx val="4"/>
              <c:delete val="1"/>
              <c:extLst>
                <c:ext xmlns:c15="http://schemas.microsoft.com/office/drawing/2012/chart" uri="{CE6537A1-D6FC-4f65-9D91-7224C49458BB}"/>
                <c:ext xmlns:c16="http://schemas.microsoft.com/office/drawing/2014/chart" uri="{C3380CC4-5D6E-409C-BE32-E72D297353CC}">
                  <c16:uniqueId val="{00000004-AED6-441A-8D99-A71D712BBC22}"/>
                </c:ext>
              </c:extLst>
            </c:dLbl>
            <c:dLbl>
              <c:idx val="5"/>
              <c:delete val="1"/>
              <c:extLst>
                <c:ext xmlns:c15="http://schemas.microsoft.com/office/drawing/2012/chart" uri="{CE6537A1-D6FC-4f65-9D91-7224C49458BB}"/>
                <c:ext xmlns:c16="http://schemas.microsoft.com/office/drawing/2014/chart" uri="{C3380CC4-5D6E-409C-BE32-E72D297353CC}">
                  <c16:uniqueId val="{00000005-AED6-441A-8D99-A71D712BBC22}"/>
                </c:ext>
              </c:extLst>
            </c:dLbl>
            <c:dLbl>
              <c:idx val="6"/>
              <c:delete val="1"/>
              <c:extLst>
                <c:ext xmlns:c15="http://schemas.microsoft.com/office/drawing/2012/chart" uri="{CE6537A1-D6FC-4f65-9D91-7224C49458BB}"/>
                <c:ext xmlns:c16="http://schemas.microsoft.com/office/drawing/2014/chart" uri="{C3380CC4-5D6E-409C-BE32-E72D297353CC}">
                  <c16:uniqueId val="{00000006-AED6-441A-8D99-A71D712BBC22}"/>
                </c:ext>
              </c:extLst>
            </c:dLbl>
            <c:dLbl>
              <c:idx val="7"/>
              <c:delete val="1"/>
              <c:extLst>
                <c:ext xmlns:c15="http://schemas.microsoft.com/office/drawing/2012/chart" uri="{CE6537A1-D6FC-4f65-9D91-7224C49458BB}"/>
                <c:ext xmlns:c16="http://schemas.microsoft.com/office/drawing/2014/chart" uri="{C3380CC4-5D6E-409C-BE32-E72D297353CC}">
                  <c16:uniqueId val="{00000007-AED6-441A-8D99-A71D712BBC22}"/>
                </c:ext>
              </c:extLst>
            </c:dLbl>
            <c:dLbl>
              <c:idx val="8"/>
              <c:delete val="1"/>
              <c:extLst>
                <c:ext xmlns:c15="http://schemas.microsoft.com/office/drawing/2012/chart" uri="{CE6537A1-D6FC-4f65-9D91-7224C49458BB}"/>
                <c:ext xmlns:c16="http://schemas.microsoft.com/office/drawing/2014/chart" uri="{C3380CC4-5D6E-409C-BE32-E72D297353CC}">
                  <c16:uniqueId val="{00000008-AED6-441A-8D99-A71D712BBC22}"/>
                </c:ext>
              </c:extLst>
            </c:dLbl>
            <c:dLbl>
              <c:idx val="9"/>
              <c:delete val="1"/>
              <c:extLst>
                <c:ext xmlns:c15="http://schemas.microsoft.com/office/drawing/2012/chart" uri="{CE6537A1-D6FC-4f65-9D91-7224C49458BB}"/>
                <c:ext xmlns:c16="http://schemas.microsoft.com/office/drawing/2014/chart" uri="{C3380CC4-5D6E-409C-BE32-E72D297353CC}">
                  <c16:uniqueId val="{00000009-AED6-441A-8D99-A71D712BBC22}"/>
                </c:ext>
              </c:extLst>
            </c:dLbl>
            <c:dLbl>
              <c:idx val="10"/>
              <c:delete val="1"/>
              <c:extLst>
                <c:ext xmlns:c15="http://schemas.microsoft.com/office/drawing/2012/chart" uri="{CE6537A1-D6FC-4f65-9D91-7224C49458BB}"/>
                <c:ext xmlns:c16="http://schemas.microsoft.com/office/drawing/2014/chart" uri="{C3380CC4-5D6E-409C-BE32-E72D297353CC}">
                  <c16:uniqueId val="{0000000A-AED6-441A-8D99-A71D712BBC22}"/>
                </c:ext>
              </c:extLst>
            </c:dLbl>
            <c:dLbl>
              <c:idx val="11"/>
              <c:delete val="1"/>
              <c:extLst>
                <c:ext xmlns:c15="http://schemas.microsoft.com/office/drawing/2012/chart" uri="{CE6537A1-D6FC-4f65-9D91-7224C49458BB}"/>
                <c:ext xmlns:c16="http://schemas.microsoft.com/office/drawing/2014/chart" uri="{C3380CC4-5D6E-409C-BE32-E72D297353CC}">
                  <c16:uniqueId val="{0000000B-AED6-441A-8D99-A71D712BBC22}"/>
                </c:ext>
              </c:extLst>
            </c:dLbl>
            <c:dLbl>
              <c:idx val="12"/>
              <c:delete val="1"/>
              <c:extLst>
                <c:ext xmlns:c15="http://schemas.microsoft.com/office/drawing/2012/chart" uri="{CE6537A1-D6FC-4f65-9D91-7224C49458BB}"/>
                <c:ext xmlns:c16="http://schemas.microsoft.com/office/drawing/2014/chart" uri="{C3380CC4-5D6E-409C-BE32-E72D297353CC}">
                  <c16:uniqueId val="{0000000C-AED6-441A-8D99-A71D712BBC22}"/>
                </c:ext>
              </c:extLst>
            </c:dLbl>
            <c:dLbl>
              <c:idx val="13"/>
              <c:delete val="1"/>
              <c:extLst>
                <c:ext xmlns:c15="http://schemas.microsoft.com/office/drawing/2012/chart" uri="{CE6537A1-D6FC-4f65-9D91-7224C49458BB}"/>
                <c:ext xmlns:c16="http://schemas.microsoft.com/office/drawing/2014/chart" uri="{C3380CC4-5D6E-409C-BE32-E72D297353CC}">
                  <c16:uniqueId val="{0000000D-AED6-441A-8D99-A71D712BBC22}"/>
                </c:ext>
              </c:extLst>
            </c:dLbl>
            <c:dLbl>
              <c:idx val="14"/>
              <c:delete val="1"/>
              <c:extLst>
                <c:ext xmlns:c15="http://schemas.microsoft.com/office/drawing/2012/chart" uri="{CE6537A1-D6FC-4f65-9D91-7224C49458BB}"/>
                <c:ext xmlns:c16="http://schemas.microsoft.com/office/drawing/2014/chart" uri="{C3380CC4-5D6E-409C-BE32-E72D297353CC}">
                  <c16:uniqueId val="{0000000E-AED6-441A-8D99-A71D712BBC22}"/>
                </c:ext>
              </c:extLst>
            </c:dLbl>
            <c:dLbl>
              <c:idx val="15"/>
              <c:delete val="1"/>
              <c:extLst>
                <c:ext xmlns:c15="http://schemas.microsoft.com/office/drawing/2012/chart" uri="{CE6537A1-D6FC-4f65-9D91-7224C49458BB}"/>
                <c:ext xmlns:c16="http://schemas.microsoft.com/office/drawing/2014/chart" uri="{C3380CC4-5D6E-409C-BE32-E72D297353CC}">
                  <c16:uniqueId val="{0000000F-AED6-441A-8D99-A71D712BBC22}"/>
                </c:ext>
              </c:extLst>
            </c:dLbl>
            <c:dLbl>
              <c:idx val="16"/>
              <c:delete val="1"/>
              <c:extLst>
                <c:ext xmlns:c15="http://schemas.microsoft.com/office/drawing/2012/chart" uri="{CE6537A1-D6FC-4f65-9D91-7224C49458BB}"/>
                <c:ext xmlns:c16="http://schemas.microsoft.com/office/drawing/2014/chart" uri="{C3380CC4-5D6E-409C-BE32-E72D297353CC}">
                  <c16:uniqueId val="{00000010-AED6-441A-8D99-A71D712BBC22}"/>
                </c:ext>
              </c:extLst>
            </c:dLbl>
            <c:dLbl>
              <c:idx val="17"/>
              <c:delete val="1"/>
              <c:extLst>
                <c:ext xmlns:c15="http://schemas.microsoft.com/office/drawing/2012/chart" uri="{CE6537A1-D6FC-4f65-9D91-7224C49458BB}"/>
                <c:ext xmlns:c16="http://schemas.microsoft.com/office/drawing/2014/chart" uri="{C3380CC4-5D6E-409C-BE32-E72D297353CC}">
                  <c16:uniqueId val="{00000011-AED6-441A-8D99-A71D712BBC22}"/>
                </c:ext>
              </c:extLst>
            </c:dLbl>
            <c:dLbl>
              <c:idx val="18"/>
              <c:delete val="1"/>
              <c:extLst>
                <c:ext xmlns:c15="http://schemas.microsoft.com/office/drawing/2012/chart" uri="{CE6537A1-D6FC-4f65-9D91-7224C49458BB}"/>
                <c:ext xmlns:c16="http://schemas.microsoft.com/office/drawing/2014/chart" uri="{C3380CC4-5D6E-409C-BE32-E72D297353CC}">
                  <c16:uniqueId val="{00000012-AED6-441A-8D99-A71D712BBC22}"/>
                </c:ext>
              </c:extLst>
            </c:dLbl>
            <c:dLbl>
              <c:idx val="19"/>
              <c:delete val="1"/>
              <c:extLst>
                <c:ext xmlns:c15="http://schemas.microsoft.com/office/drawing/2012/chart" uri="{CE6537A1-D6FC-4f65-9D91-7224C49458BB}"/>
                <c:ext xmlns:c16="http://schemas.microsoft.com/office/drawing/2014/chart" uri="{C3380CC4-5D6E-409C-BE32-E72D297353CC}">
                  <c16:uniqueId val="{00000013-AED6-441A-8D99-A71D712BBC22}"/>
                </c:ext>
              </c:extLst>
            </c:dLbl>
            <c:dLbl>
              <c:idx val="20"/>
              <c:delete val="1"/>
              <c:extLst>
                <c:ext xmlns:c15="http://schemas.microsoft.com/office/drawing/2012/chart" uri="{CE6537A1-D6FC-4f65-9D91-7224C49458BB}"/>
                <c:ext xmlns:c16="http://schemas.microsoft.com/office/drawing/2014/chart" uri="{C3380CC4-5D6E-409C-BE32-E72D297353CC}">
                  <c16:uniqueId val="{00000014-AED6-441A-8D99-A71D712BBC22}"/>
                </c:ext>
              </c:extLst>
            </c:dLbl>
            <c:dLbl>
              <c:idx val="21"/>
              <c:delete val="1"/>
              <c:extLst>
                <c:ext xmlns:c15="http://schemas.microsoft.com/office/drawing/2012/chart" uri="{CE6537A1-D6FC-4f65-9D91-7224C49458BB}"/>
                <c:ext xmlns:c16="http://schemas.microsoft.com/office/drawing/2014/chart" uri="{C3380CC4-5D6E-409C-BE32-E72D297353CC}">
                  <c16:uniqueId val="{00000015-AED6-441A-8D99-A71D712BBC22}"/>
                </c:ext>
              </c:extLst>
            </c:dLbl>
            <c:dLbl>
              <c:idx val="22"/>
              <c:delete val="1"/>
              <c:extLst>
                <c:ext xmlns:c15="http://schemas.microsoft.com/office/drawing/2012/chart" uri="{CE6537A1-D6FC-4f65-9D91-7224C49458BB}"/>
                <c:ext xmlns:c16="http://schemas.microsoft.com/office/drawing/2014/chart" uri="{C3380CC4-5D6E-409C-BE32-E72D297353CC}">
                  <c16:uniqueId val="{00000016-AED6-441A-8D99-A71D712BBC22}"/>
                </c:ext>
              </c:extLst>
            </c:dLbl>
            <c:dLbl>
              <c:idx val="23"/>
              <c:delete val="1"/>
              <c:extLst>
                <c:ext xmlns:c15="http://schemas.microsoft.com/office/drawing/2012/chart" uri="{CE6537A1-D6FC-4f65-9D91-7224C49458BB}"/>
                <c:ext xmlns:c16="http://schemas.microsoft.com/office/drawing/2014/chart" uri="{C3380CC4-5D6E-409C-BE32-E72D297353CC}">
                  <c16:uniqueId val="{00000017-AED6-441A-8D99-A71D712BBC22}"/>
                </c:ext>
              </c:extLst>
            </c:dLbl>
            <c:dLbl>
              <c:idx val="24"/>
              <c:delete val="1"/>
              <c:extLst>
                <c:ext xmlns:c15="http://schemas.microsoft.com/office/drawing/2012/chart" uri="{CE6537A1-D6FC-4f65-9D91-7224C49458BB}"/>
                <c:ext xmlns:c16="http://schemas.microsoft.com/office/drawing/2014/chart" uri="{C3380CC4-5D6E-409C-BE32-E72D297353CC}">
                  <c16:uniqueId val="{00000018-AED6-441A-8D99-A71D712BBC22}"/>
                </c:ext>
              </c:extLst>
            </c:dLbl>
            <c:dLbl>
              <c:idx val="25"/>
              <c:delete val="1"/>
              <c:extLst>
                <c:ext xmlns:c15="http://schemas.microsoft.com/office/drawing/2012/chart" uri="{CE6537A1-D6FC-4f65-9D91-7224C49458BB}"/>
                <c:ext xmlns:c16="http://schemas.microsoft.com/office/drawing/2014/chart" uri="{C3380CC4-5D6E-409C-BE32-E72D297353CC}">
                  <c16:uniqueId val="{00000019-AED6-441A-8D99-A71D712BBC22}"/>
                </c:ext>
              </c:extLst>
            </c:dLbl>
            <c:dLbl>
              <c:idx val="26"/>
              <c:delete val="1"/>
              <c:extLst>
                <c:ext xmlns:c15="http://schemas.microsoft.com/office/drawing/2012/chart" uri="{CE6537A1-D6FC-4f65-9D91-7224C49458BB}"/>
                <c:ext xmlns:c16="http://schemas.microsoft.com/office/drawing/2014/chart" uri="{C3380CC4-5D6E-409C-BE32-E72D297353CC}">
                  <c16:uniqueId val="{0000001A-AED6-441A-8D99-A71D712BBC22}"/>
                </c:ext>
              </c:extLst>
            </c:dLbl>
            <c:dLbl>
              <c:idx val="27"/>
              <c:delete val="1"/>
              <c:extLst>
                <c:ext xmlns:c15="http://schemas.microsoft.com/office/drawing/2012/chart" uri="{CE6537A1-D6FC-4f65-9D91-7224C49458BB}"/>
                <c:ext xmlns:c16="http://schemas.microsoft.com/office/drawing/2014/chart" uri="{C3380CC4-5D6E-409C-BE32-E72D297353CC}">
                  <c16:uniqueId val="{0000001B-AED6-441A-8D99-A71D712BBC22}"/>
                </c:ext>
              </c:extLst>
            </c:dLbl>
            <c:dLbl>
              <c:idx val="28"/>
              <c:delete val="1"/>
              <c:extLst>
                <c:ext xmlns:c15="http://schemas.microsoft.com/office/drawing/2012/chart" uri="{CE6537A1-D6FC-4f65-9D91-7224C49458BB}"/>
                <c:ext xmlns:c16="http://schemas.microsoft.com/office/drawing/2014/chart" uri="{C3380CC4-5D6E-409C-BE32-E72D297353CC}">
                  <c16:uniqueId val="{0000001C-AED6-441A-8D99-A71D712BBC22}"/>
                </c:ext>
              </c:extLst>
            </c:dLbl>
            <c:dLbl>
              <c:idx val="29"/>
              <c:delete val="1"/>
              <c:extLst>
                <c:ext xmlns:c15="http://schemas.microsoft.com/office/drawing/2012/chart" uri="{CE6537A1-D6FC-4f65-9D91-7224C49458BB}"/>
                <c:ext xmlns:c16="http://schemas.microsoft.com/office/drawing/2014/chart" uri="{C3380CC4-5D6E-409C-BE32-E72D297353CC}">
                  <c16:uniqueId val="{0000001D-AED6-441A-8D99-A71D712BBC22}"/>
                </c:ext>
              </c:extLst>
            </c:dLbl>
            <c:dLbl>
              <c:idx val="30"/>
              <c:delete val="1"/>
              <c:extLst>
                <c:ext xmlns:c15="http://schemas.microsoft.com/office/drawing/2012/chart" uri="{CE6537A1-D6FC-4f65-9D91-7224C49458BB}"/>
                <c:ext xmlns:c16="http://schemas.microsoft.com/office/drawing/2014/chart" uri="{C3380CC4-5D6E-409C-BE32-E72D297353CC}">
                  <c16:uniqueId val="{0000001E-AED6-441A-8D99-A71D712BBC22}"/>
                </c:ext>
              </c:extLst>
            </c:dLbl>
            <c:dLbl>
              <c:idx val="31"/>
              <c:delete val="1"/>
              <c:extLst>
                <c:ext xmlns:c15="http://schemas.microsoft.com/office/drawing/2012/chart" uri="{CE6537A1-D6FC-4f65-9D91-7224C49458BB}"/>
                <c:ext xmlns:c16="http://schemas.microsoft.com/office/drawing/2014/chart" uri="{C3380CC4-5D6E-409C-BE32-E72D297353CC}">
                  <c16:uniqueId val="{0000001F-AED6-441A-8D99-A71D712BBC22}"/>
                </c:ext>
              </c:extLst>
            </c:dLbl>
            <c:dLbl>
              <c:idx val="32"/>
              <c:delete val="1"/>
              <c:extLst>
                <c:ext xmlns:c15="http://schemas.microsoft.com/office/drawing/2012/chart" uri="{CE6537A1-D6FC-4f65-9D91-7224C49458BB}"/>
                <c:ext xmlns:c16="http://schemas.microsoft.com/office/drawing/2014/chart" uri="{C3380CC4-5D6E-409C-BE32-E72D297353CC}">
                  <c16:uniqueId val="{00000020-AED6-441A-8D99-A71D712BBC22}"/>
                </c:ext>
              </c:extLst>
            </c:dLbl>
            <c:dLbl>
              <c:idx val="33"/>
              <c:delete val="1"/>
              <c:extLst>
                <c:ext xmlns:c15="http://schemas.microsoft.com/office/drawing/2012/chart" uri="{CE6537A1-D6FC-4f65-9D91-7224C49458BB}"/>
                <c:ext xmlns:c16="http://schemas.microsoft.com/office/drawing/2014/chart" uri="{C3380CC4-5D6E-409C-BE32-E72D297353CC}">
                  <c16:uniqueId val="{00000021-AED6-441A-8D99-A71D712BBC22}"/>
                </c:ext>
              </c:extLst>
            </c:dLbl>
            <c:dLbl>
              <c:idx val="34"/>
              <c:delete val="1"/>
              <c:extLst>
                <c:ext xmlns:c15="http://schemas.microsoft.com/office/drawing/2012/chart" uri="{CE6537A1-D6FC-4f65-9D91-7224C49458BB}"/>
                <c:ext xmlns:c16="http://schemas.microsoft.com/office/drawing/2014/chart" uri="{C3380CC4-5D6E-409C-BE32-E72D297353CC}">
                  <c16:uniqueId val="{00000022-AED6-441A-8D99-A71D712BBC22}"/>
                </c:ext>
              </c:extLst>
            </c:dLbl>
            <c:dLbl>
              <c:idx val="35"/>
              <c:delete val="1"/>
              <c:extLst>
                <c:ext xmlns:c15="http://schemas.microsoft.com/office/drawing/2012/chart" uri="{CE6537A1-D6FC-4f65-9D91-7224C49458BB}"/>
                <c:ext xmlns:c16="http://schemas.microsoft.com/office/drawing/2014/chart" uri="{C3380CC4-5D6E-409C-BE32-E72D297353CC}">
                  <c16:uniqueId val="{00000023-AED6-441A-8D99-A71D712BBC22}"/>
                </c:ext>
              </c:extLst>
            </c:dLbl>
            <c:dLbl>
              <c:idx val="36"/>
              <c:delete val="1"/>
              <c:extLst>
                <c:ext xmlns:c15="http://schemas.microsoft.com/office/drawing/2012/chart" uri="{CE6537A1-D6FC-4f65-9D91-7224C49458BB}"/>
                <c:ext xmlns:c16="http://schemas.microsoft.com/office/drawing/2014/chart" uri="{C3380CC4-5D6E-409C-BE32-E72D297353CC}">
                  <c16:uniqueId val="{00000024-AED6-441A-8D99-A71D712BBC22}"/>
                </c:ext>
              </c:extLst>
            </c:dLbl>
            <c:dLbl>
              <c:idx val="37"/>
              <c:delete val="1"/>
              <c:extLst>
                <c:ext xmlns:c15="http://schemas.microsoft.com/office/drawing/2012/chart" uri="{CE6537A1-D6FC-4f65-9D91-7224C49458BB}"/>
                <c:ext xmlns:c16="http://schemas.microsoft.com/office/drawing/2014/chart" uri="{C3380CC4-5D6E-409C-BE32-E72D297353CC}">
                  <c16:uniqueId val="{00000025-AED6-441A-8D99-A71D712BBC22}"/>
                </c:ext>
              </c:extLst>
            </c:dLbl>
            <c:dLbl>
              <c:idx val="38"/>
              <c:delete val="1"/>
              <c:extLst>
                <c:ext xmlns:c15="http://schemas.microsoft.com/office/drawing/2012/chart" uri="{CE6537A1-D6FC-4f65-9D91-7224C49458BB}"/>
                <c:ext xmlns:c16="http://schemas.microsoft.com/office/drawing/2014/chart" uri="{C3380CC4-5D6E-409C-BE32-E72D297353CC}">
                  <c16:uniqueId val="{00000026-AED6-441A-8D99-A71D712BBC22}"/>
                </c:ext>
              </c:extLst>
            </c:dLbl>
            <c:dLbl>
              <c:idx val="39"/>
              <c:delete val="1"/>
              <c:extLst>
                <c:ext xmlns:c15="http://schemas.microsoft.com/office/drawing/2012/chart" uri="{CE6537A1-D6FC-4f65-9D91-7224C49458BB}"/>
                <c:ext xmlns:c16="http://schemas.microsoft.com/office/drawing/2014/chart" uri="{C3380CC4-5D6E-409C-BE32-E72D297353CC}">
                  <c16:uniqueId val="{00000027-AED6-441A-8D99-A71D712BBC22}"/>
                </c:ext>
              </c:extLst>
            </c:dLbl>
            <c:dLbl>
              <c:idx val="40"/>
              <c:delete val="1"/>
              <c:extLst>
                <c:ext xmlns:c15="http://schemas.microsoft.com/office/drawing/2012/chart" uri="{CE6537A1-D6FC-4f65-9D91-7224C49458BB}"/>
                <c:ext xmlns:c16="http://schemas.microsoft.com/office/drawing/2014/chart" uri="{C3380CC4-5D6E-409C-BE32-E72D297353CC}">
                  <c16:uniqueId val="{00000028-AED6-441A-8D99-A71D712BBC22}"/>
                </c:ext>
              </c:extLst>
            </c:dLbl>
            <c:dLbl>
              <c:idx val="41"/>
              <c:delete val="1"/>
              <c:extLst>
                <c:ext xmlns:c15="http://schemas.microsoft.com/office/drawing/2012/chart" uri="{CE6537A1-D6FC-4f65-9D91-7224C49458BB}"/>
                <c:ext xmlns:c16="http://schemas.microsoft.com/office/drawing/2014/chart" uri="{C3380CC4-5D6E-409C-BE32-E72D297353CC}">
                  <c16:uniqueId val="{00000029-AED6-441A-8D99-A71D712BBC22}"/>
                </c:ext>
              </c:extLst>
            </c:dLbl>
            <c:dLbl>
              <c:idx val="42"/>
              <c:delete val="1"/>
              <c:extLst>
                <c:ext xmlns:c15="http://schemas.microsoft.com/office/drawing/2012/chart" uri="{CE6537A1-D6FC-4f65-9D91-7224C49458BB}"/>
                <c:ext xmlns:c16="http://schemas.microsoft.com/office/drawing/2014/chart" uri="{C3380CC4-5D6E-409C-BE32-E72D297353CC}">
                  <c16:uniqueId val="{0000002A-AED6-441A-8D99-A71D712BBC22}"/>
                </c:ext>
              </c:extLst>
            </c:dLbl>
            <c:dLbl>
              <c:idx val="43"/>
              <c:delete val="1"/>
              <c:extLst>
                <c:ext xmlns:c15="http://schemas.microsoft.com/office/drawing/2012/chart" uri="{CE6537A1-D6FC-4f65-9D91-7224C49458BB}"/>
                <c:ext xmlns:c16="http://schemas.microsoft.com/office/drawing/2014/chart" uri="{C3380CC4-5D6E-409C-BE32-E72D297353CC}">
                  <c16:uniqueId val="{0000002B-AED6-441A-8D99-A71D712BBC22}"/>
                </c:ext>
              </c:extLst>
            </c:dLbl>
            <c:dLbl>
              <c:idx val="44"/>
              <c:delete val="1"/>
              <c:extLst>
                <c:ext xmlns:c15="http://schemas.microsoft.com/office/drawing/2012/chart" uri="{CE6537A1-D6FC-4f65-9D91-7224C49458BB}"/>
                <c:ext xmlns:c16="http://schemas.microsoft.com/office/drawing/2014/chart" uri="{C3380CC4-5D6E-409C-BE32-E72D297353CC}">
                  <c16:uniqueId val="{0000002C-AED6-441A-8D99-A71D712BBC22}"/>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AED6-441A-8D99-A71D712BBC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tiedot'!$B$60:$BO$60</c:f>
              <c:numCache>
                <c:formatCode>#,##0</c:formatCode>
                <c:ptCount val="66"/>
                <c:pt idx="0">
                  <c:v>3819</c:v>
                </c:pt>
                <c:pt idx="1">
                  <c:v>3777</c:v>
                </c:pt>
                <c:pt idx="2">
                  <c:v>3718</c:v>
                </c:pt>
                <c:pt idx="3">
                  <c:v>3677</c:v>
                </c:pt>
                <c:pt idx="4">
                  <c:v>3645</c:v>
                </c:pt>
                <c:pt idx="5">
                  <c:v>3572</c:v>
                </c:pt>
                <c:pt idx="6">
                  <c:v>3539</c:v>
                </c:pt>
                <c:pt idx="7">
                  <c:v>3520</c:v>
                </c:pt>
                <c:pt idx="8">
                  <c:v>3467</c:v>
                </c:pt>
                <c:pt idx="9">
                  <c:v>3439</c:v>
                </c:pt>
                <c:pt idx="10">
                  <c:v>3386</c:v>
                </c:pt>
                <c:pt idx="11">
                  <c:v>3350</c:v>
                </c:pt>
                <c:pt idx="12">
                  <c:v>3328</c:v>
                </c:pt>
                <c:pt idx="13">
                  <c:v>3287</c:v>
                </c:pt>
                <c:pt idx="14">
                  <c:v>3228</c:v>
                </c:pt>
                <c:pt idx="15">
                  <c:v>3245</c:v>
                </c:pt>
                <c:pt idx="16">
                  <c:v>3250</c:v>
                </c:pt>
                <c:pt idx="17">
                  <c:v>3224</c:v>
                </c:pt>
                <c:pt idx="18">
                  <c:v>3175</c:v>
                </c:pt>
                <c:pt idx="19">
                  <c:v>3151</c:v>
                </c:pt>
                <c:pt idx="20">
                  <c:v>3082</c:v>
                </c:pt>
                <c:pt idx="21">
                  <c:v>3015</c:v>
                </c:pt>
                <c:pt idx="22">
                  <c:v>3001</c:v>
                </c:pt>
                <c:pt idx="23">
                  <c:v>2952</c:v>
                </c:pt>
                <c:pt idx="24">
                  <c:v>2865</c:v>
                </c:pt>
                <c:pt idx="25">
                  <c:v>2812</c:v>
                </c:pt>
                <c:pt idx="26">
                  <c:v>2752</c:v>
                </c:pt>
                <c:pt idx="27">
                  <c:v>2697</c:v>
                </c:pt>
                <c:pt idx="28">
                  <c:v>2675</c:v>
                </c:pt>
                <c:pt idx="29">
                  <c:v>2689</c:v>
                </c:pt>
                <c:pt idx="30">
                  <c:v>2583</c:v>
                </c:pt>
                <c:pt idx="31">
                  <c:v>2548</c:v>
                </c:pt>
                <c:pt idx="32">
                  <c:v>2477</c:v>
                </c:pt>
                <c:pt idx="33">
                  <c:v>2437</c:v>
                </c:pt>
                <c:pt idx="34">
                  <c:v>2412</c:v>
                </c:pt>
                <c:pt idx="35">
                  <c:v>2426</c:v>
                </c:pt>
                <c:pt idx="36">
                  <c:v>2390</c:v>
                </c:pt>
                <c:pt idx="37">
                  <c:v>2328</c:v>
                </c:pt>
                <c:pt idx="38">
                  <c:v>2288</c:v>
                </c:pt>
                <c:pt idx="39">
                  <c:v>2244</c:v>
                </c:pt>
                <c:pt idx="40">
                  <c:v>2191</c:v>
                </c:pt>
                <c:pt idx="41">
                  <c:v>2148</c:v>
                </c:pt>
                <c:pt idx="42">
                  <c:v>2094</c:v>
                </c:pt>
                <c:pt idx="43">
                  <c:v>2058</c:v>
                </c:pt>
                <c:pt idx="44">
                  <c:v>2014</c:v>
                </c:pt>
                <c:pt idx="45">
                  <c:v>1972</c:v>
                </c:pt>
              </c:numCache>
            </c:numRef>
          </c:val>
          <c:smooth val="0"/>
          <c:extLst>
            <c:ext xmlns:c16="http://schemas.microsoft.com/office/drawing/2014/chart" uri="{C3380CC4-5D6E-409C-BE32-E72D297353CC}">
              <c16:uniqueId val="{0000002E-AED6-441A-8D99-A71D712BBC22}"/>
            </c:ext>
          </c:extLst>
        </c:ser>
        <c:ser>
          <c:idx val="1"/>
          <c:order val="1"/>
          <c:tx>
            <c:strRef>
              <c:f>'Diat 6–30 tiedot'!$A$61</c:f>
              <c:strCache>
                <c:ptCount val="1"/>
                <c:pt idx="0">
                  <c:v>Vesanto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AED6-441A-8D99-A71D712BBC22}"/>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tiedot'!$B$61:$BO$61</c:f>
              <c:numCache>
                <c:formatCode>General</c:formatCode>
                <c:ptCount val="66"/>
                <c:pt idx="40" formatCode="#,##0">
                  <c:v>2209</c:v>
                </c:pt>
                <c:pt idx="41" formatCode="#,##0">
                  <c:v>2175</c:v>
                </c:pt>
                <c:pt idx="42" formatCode="#,##0">
                  <c:v>2144</c:v>
                </c:pt>
                <c:pt idx="43" formatCode="#,##0">
                  <c:v>2119</c:v>
                </c:pt>
                <c:pt idx="44" formatCode="#,##0">
                  <c:v>2092</c:v>
                </c:pt>
                <c:pt idx="45" formatCode="#,##0">
                  <c:v>2069</c:v>
                </c:pt>
                <c:pt idx="46" formatCode="#,##0">
                  <c:v>2047</c:v>
                </c:pt>
                <c:pt idx="47" formatCode="#,##0">
                  <c:v>2026</c:v>
                </c:pt>
                <c:pt idx="48" formatCode="#,##0">
                  <c:v>2006</c:v>
                </c:pt>
                <c:pt idx="49" formatCode="#,##0">
                  <c:v>1987</c:v>
                </c:pt>
                <c:pt idx="50" formatCode="#,##0">
                  <c:v>1970</c:v>
                </c:pt>
                <c:pt idx="51" formatCode="#,##0">
                  <c:v>1950</c:v>
                </c:pt>
                <c:pt idx="52" formatCode="#,##0">
                  <c:v>1933</c:v>
                </c:pt>
                <c:pt idx="53" formatCode="#,##0">
                  <c:v>1916</c:v>
                </c:pt>
                <c:pt idx="54" formatCode="#,##0">
                  <c:v>1900</c:v>
                </c:pt>
                <c:pt idx="55" formatCode="#,##0">
                  <c:v>1882</c:v>
                </c:pt>
                <c:pt idx="56" formatCode="#,##0">
                  <c:v>1869</c:v>
                </c:pt>
                <c:pt idx="57" formatCode="#,##0">
                  <c:v>1852</c:v>
                </c:pt>
                <c:pt idx="58" formatCode="#,##0">
                  <c:v>1840</c:v>
                </c:pt>
                <c:pt idx="59" formatCode="#,##0">
                  <c:v>1825</c:v>
                </c:pt>
                <c:pt idx="60" formatCode="#,##0">
                  <c:v>1813</c:v>
                </c:pt>
                <c:pt idx="61" formatCode="#,##0">
                  <c:v>1799</c:v>
                </c:pt>
                <c:pt idx="62" formatCode="#,##0">
                  <c:v>1788</c:v>
                </c:pt>
                <c:pt idx="63" formatCode="#,##0">
                  <c:v>1775</c:v>
                </c:pt>
                <c:pt idx="64" formatCode="#,##0">
                  <c:v>1763</c:v>
                </c:pt>
                <c:pt idx="65" formatCode="#,##0">
                  <c:v>1750</c:v>
                </c:pt>
              </c:numCache>
            </c:numRef>
          </c:val>
          <c:smooth val="0"/>
          <c:extLst>
            <c:ext xmlns:c16="http://schemas.microsoft.com/office/drawing/2014/chart" uri="{C3380CC4-5D6E-409C-BE32-E72D297353CC}">
              <c16:uniqueId val="{00000030-AED6-441A-8D99-A71D712BBC22}"/>
            </c:ext>
          </c:extLst>
        </c:ser>
        <c:ser>
          <c:idx val="2"/>
          <c:order val="2"/>
          <c:tx>
            <c:strRef>
              <c:f>'Diat 6–30 tiedot'!$A$62</c:f>
              <c:strCache>
                <c:ptCount val="1"/>
                <c:pt idx="0">
                  <c:v>Vesanto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AED6-441A-8D99-A71D712BBC22}"/>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tiedot'!$B$62:$BO$62</c:f>
              <c:numCache>
                <c:formatCode>General</c:formatCode>
                <c:ptCount val="66"/>
                <c:pt idx="44" formatCode="#,##0">
                  <c:v>2012</c:v>
                </c:pt>
                <c:pt idx="45" formatCode="#,##0">
                  <c:v>1969</c:v>
                </c:pt>
                <c:pt idx="46" formatCode="#,##0">
                  <c:v>1926</c:v>
                </c:pt>
                <c:pt idx="47" formatCode="#,##0">
                  <c:v>1884</c:v>
                </c:pt>
                <c:pt idx="48" formatCode="#,##0">
                  <c:v>1846</c:v>
                </c:pt>
                <c:pt idx="49" formatCode="#,##0">
                  <c:v>1811</c:v>
                </c:pt>
                <c:pt idx="50" formatCode="#,##0">
                  <c:v>1775</c:v>
                </c:pt>
                <c:pt idx="51" formatCode="#,##0">
                  <c:v>1743</c:v>
                </c:pt>
                <c:pt idx="52" formatCode="#,##0">
                  <c:v>1710</c:v>
                </c:pt>
                <c:pt idx="53" formatCode="#,##0">
                  <c:v>1679</c:v>
                </c:pt>
                <c:pt idx="54" formatCode="#,##0">
                  <c:v>1650</c:v>
                </c:pt>
                <c:pt idx="55" formatCode="#,##0">
                  <c:v>1621</c:v>
                </c:pt>
                <c:pt idx="56" formatCode="#,##0">
                  <c:v>1594</c:v>
                </c:pt>
                <c:pt idx="57" formatCode="#,##0">
                  <c:v>1568</c:v>
                </c:pt>
                <c:pt idx="58" formatCode="#,##0">
                  <c:v>1544</c:v>
                </c:pt>
                <c:pt idx="59" formatCode="#,##0">
                  <c:v>1521</c:v>
                </c:pt>
                <c:pt idx="60" formatCode="#,##0">
                  <c:v>1498</c:v>
                </c:pt>
                <c:pt idx="61" formatCode="#,##0">
                  <c:v>1475</c:v>
                </c:pt>
                <c:pt idx="62" formatCode="#,##0">
                  <c:v>1454</c:v>
                </c:pt>
                <c:pt idx="63" formatCode="#,##0">
                  <c:v>1434</c:v>
                </c:pt>
                <c:pt idx="64" formatCode="#,##0">
                  <c:v>1414</c:v>
                </c:pt>
                <c:pt idx="65" formatCode="#,##0">
                  <c:v>1395</c:v>
                </c:pt>
              </c:numCache>
            </c:numRef>
          </c:val>
          <c:smooth val="0"/>
          <c:extLst>
            <c:ext xmlns:c16="http://schemas.microsoft.com/office/drawing/2014/chart" uri="{C3380CC4-5D6E-409C-BE32-E72D297353CC}">
              <c16:uniqueId val="{00000032-AED6-441A-8D99-A71D712BBC22}"/>
            </c:ext>
          </c:extLst>
        </c:ser>
        <c:ser>
          <c:idx val="3"/>
          <c:order val="3"/>
          <c:tx>
            <c:strRef>
              <c:f>'Diat 6–30 tiedot'!$A$63</c:f>
              <c:strCache>
                <c:ptCount val="1"/>
                <c:pt idx="0">
                  <c:v>Vesanto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0789261609751301E-2"/>
                  <c:y val="-3.398629843716548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AED6-441A-8D99-A71D712BBC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tiedot'!$B$63:$BO$63</c:f>
              <c:numCache>
                <c:formatCode>General</c:formatCode>
                <c:ptCount val="66"/>
                <c:pt idx="46" formatCode="#,##0">
                  <c:v>1925</c:v>
                </c:pt>
                <c:pt idx="47" formatCode="#,##0">
                  <c:v>1885</c:v>
                </c:pt>
                <c:pt idx="48" formatCode="#,##0">
                  <c:v>1847</c:v>
                </c:pt>
                <c:pt idx="49" formatCode="#,##0">
                  <c:v>1813</c:v>
                </c:pt>
                <c:pt idx="50" formatCode="#,##0">
                  <c:v>1780</c:v>
                </c:pt>
                <c:pt idx="51" formatCode="#,##0">
                  <c:v>1748</c:v>
                </c:pt>
                <c:pt idx="52" formatCode="#,##0">
                  <c:v>1718</c:v>
                </c:pt>
                <c:pt idx="53" formatCode="#,##0">
                  <c:v>1689</c:v>
                </c:pt>
                <c:pt idx="54" formatCode="#,##0">
                  <c:v>1662</c:v>
                </c:pt>
                <c:pt idx="55" formatCode="#,##0">
                  <c:v>1636</c:v>
                </c:pt>
                <c:pt idx="56" formatCode="#,##0">
                  <c:v>1611</c:v>
                </c:pt>
                <c:pt idx="57" formatCode="#,##0">
                  <c:v>1588</c:v>
                </c:pt>
                <c:pt idx="58" formatCode="#,##0">
                  <c:v>1567</c:v>
                </c:pt>
                <c:pt idx="59" formatCode="#,##0">
                  <c:v>1545</c:v>
                </c:pt>
                <c:pt idx="60" formatCode="#,##0">
                  <c:v>1525</c:v>
                </c:pt>
                <c:pt idx="61" formatCode="#,##0">
                  <c:v>1506</c:v>
                </c:pt>
                <c:pt idx="62" formatCode="#,##0">
                  <c:v>1487</c:v>
                </c:pt>
                <c:pt idx="63" formatCode="#,##0">
                  <c:v>1470</c:v>
                </c:pt>
                <c:pt idx="64" formatCode="#,##0">
                  <c:v>1452</c:v>
                </c:pt>
                <c:pt idx="65" formatCode="#,##0">
                  <c:v>1435</c:v>
                </c:pt>
              </c:numCache>
            </c:numRef>
          </c:val>
          <c:smooth val="0"/>
          <c:extLst>
            <c:ext xmlns:c16="http://schemas.microsoft.com/office/drawing/2014/chart" uri="{C3380CC4-5D6E-409C-BE32-E72D297353CC}">
              <c16:uniqueId val="{00000034-AED6-441A-8D99-A71D712BBC22}"/>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5102372317920791E-2"/>
          <c:y val="0.59924462998644112"/>
          <c:w val="0.25563299586984989"/>
          <c:h val="0.2906863269820880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Sisä-Savon</a:t>
            </a:r>
            <a:r>
              <a:rPr lang="fi-FI" sz="1400" baseline="0"/>
              <a:t> seudu</a:t>
            </a:r>
            <a:r>
              <a:rPr lang="fi-FI" sz="1400"/>
              <a:t>n väestönkehitys 1975–2020 ja Tilastokeskuksen väestöennusteet</a:t>
            </a:r>
          </a:p>
        </c:rich>
      </c:tx>
      <c:layout>
        <c:manualLayout>
          <c:xMode val="edge"/>
          <c:yMode val="edge"/>
          <c:x val="0.14916515563614388"/>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tiedot'!$A$64</c:f>
              <c:strCache>
                <c:ptCount val="1"/>
                <c:pt idx="0">
                  <c:v>Sisä-Savon seutukunta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DC4-421F-95E0-4B7A316A1D1D}"/>
                </c:ext>
              </c:extLst>
            </c:dLbl>
            <c:dLbl>
              <c:idx val="1"/>
              <c:delete val="1"/>
              <c:extLst>
                <c:ext xmlns:c15="http://schemas.microsoft.com/office/drawing/2012/chart" uri="{CE6537A1-D6FC-4f65-9D91-7224C49458BB}"/>
                <c:ext xmlns:c16="http://schemas.microsoft.com/office/drawing/2014/chart" uri="{C3380CC4-5D6E-409C-BE32-E72D297353CC}">
                  <c16:uniqueId val="{00000001-9DC4-421F-95E0-4B7A316A1D1D}"/>
                </c:ext>
              </c:extLst>
            </c:dLbl>
            <c:dLbl>
              <c:idx val="2"/>
              <c:delete val="1"/>
              <c:extLst>
                <c:ext xmlns:c15="http://schemas.microsoft.com/office/drawing/2012/chart" uri="{CE6537A1-D6FC-4f65-9D91-7224C49458BB}"/>
                <c:ext xmlns:c16="http://schemas.microsoft.com/office/drawing/2014/chart" uri="{C3380CC4-5D6E-409C-BE32-E72D297353CC}">
                  <c16:uniqueId val="{00000002-9DC4-421F-95E0-4B7A316A1D1D}"/>
                </c:ext>
              </c:extLst>
            </c:dLbl>
            <c:dLbl>
              <c:idx val="3"/>
              <c:delete val="1"/>
              <c:extLst>
                <c:ext xmlns:c15="http://schemas.microsoft.com/office/drawing/2012/chart" uri="{CE6537A1-D6FC-4f65-9D91-7224C49458BB}"/>
                <c:ext xmlns:c16="http://schemas.microsoft.com/office/drawing/2014/chart" uri="{C3380CC4-5D6E-409C-BE32-E72D297353CC}">
                  <c16:uniqueId val="{00000003-9DC4-421F-95E0-4B7A316A1D1D}"/>
                </c:ext>
              </c:extLst>
            </c:dLbl>
            <c:dLbl>
              <c:idx val="4"/>
              <c:delete val="1"/>
              <c:extLst>
                <c:ext xmlns:c15="http://schemas.microsoft.com/office/drawing/2012/chart" uri="{CE6537A1-D6FC-4f65-9D91-7224C49458BB}"/>
                <c:ext xmlns:c16="http://schemas.microsoft.com/office/drawing/2014/chart" uri="{C3380CC4-5D6E-409C-BE32-E72D297353CC}">
                  <c16:uniqueId val="{00000004-9DC4-421F-95E0-4B7A316A1D1D}"/>
                </c:ext>
              </c:extLst>
            </c:dLbl>
            <c:dLbl>
              <c:idx val="5"/>
              <c:delete val="1"/>
              <c:extLst>
                <c:ext xmlns:c15="http://schemas.microsoft.com/office/drawing/2012/chart" uri="{CE6537A1-D6FC-4f65-9D91-7224C49458BB}"/>
                <c:ext xmlns:c16="http://schemas.microsoft.com/office/drawing/2014/chart" uri="{C3380CC4-5D6E-409C-BE32-E72D297353CC}">
                  <c16:uniqueId val="{00000005-9DC4-421F-95E0-4B7A316A1D1D}"/>
                </c:ext>
              </c:extLst>
            </c:dLbl>
            <c:dLbl>
              <c:idx val="6"/>
              <c:delete val="1"/>
              <c:extLst>
                <c:ext xmlns:c15="http://schemas.microsoft.com/office/drawing/2012/chart" uri="{CE6537A1-D6FC-4f65-9D91-7224C49458BB}"/>
                <c:ext xmlns:c16="http://schemas.microsoft.com/office/drawing/2014/chart" uri="{C3380CC4-5D6E-409C-BE32-E72D297353CC}">
                  <c16:uniqueId val="{00000006-9DC4-421F-95E0-4B7A316A1D1D}"/>
                </c:ext>
              </c:extLst>
            </c:dLbl>
            <c:dLbl>
              <c:idx val="7"/>
              <c:delete val="1"/>
              <c:extLst>
                <c:ext xmlns:c15="http://schemas.microsoft.com/office/drawing/2012/chart" uri="{CE6537A1-D6FC-4f65-9D91-7224C49458BB}"/>
                <c:ext xmlns:c16="http://schemas.microsoft.com/office/drawing/2014/chart" uri="{C3380CC4-5D6E-409C-BE32-E72D297353CC}">
                  <c16:uniqueId val="{00000007-9DC4-421F-95E0-4B7A316A1D1D}"/>
                </c:ext>
              </c:extLst>
            </c:dLbl>
            <c:dLbl>
              <c:idx val="8"/>
              <c:delete val="1"/>
              <c:extLst>
                <c:ext xmlns:c15="http://schemas.microsoft.com/office/drawing/2012/chart" uri="{CE6537A1-D6FC-4f65-9D91-7224C49458BB}"/>
                <c:ext xmlns:c16="http://schemas.microsoft.com/office/drawing/2014/chart" uri="{C3380CC4-5D6E-409C-BE32-E72D297353CC}">
                  <c16:uniqueId val="{00000008-9DC4-421F-95E0-4B7A316A1D1D}"/>
                </c:ext>
              </c:extLst>
            </c:dLbl>
            <c:dLbl>
              <c:idx val="9"/>
              <c:delete val="1"/>
              <c:extLst>
                <c:ext xmlns:c15="http://schemas.microsoft.com/office/drawing/2012/chart" uri="{CE6537A1-D6FC-4f65-9D91-7224C49458BB}"/>
                <c:ext xmlns:c16="http://schemas.microsoft.com/office/drawing/2014/chart" uri="{C3380CC4-5D6E-409C-BE32-E72D297353CC}">
                  <c16:uniqueId val="{00000009-9DC4-421F-95E0-4B7A316A1D1D}"/>
                </c:ext>
              </c:extLst>
            </c:dLbl>
            <c:dLbl>
              <c:idx val="10"/>
              <c:delete val="1"/>
              <c:extLst>
                <c:ext xmlns:c15="http://schemas.microsoft.com/office/drawing/2012/chart" uri="{CE6537A1-D6FC-4f65-9D91-7224C49458BB}"/>
                <c:ext xmlns:c16="http://schemas.microsoft.com/office/drawing/2014/chart" uri="{C3380CC4-5D6E-409C-BE32-E72D297353CC}">
                  <c16:uniqueId val="{0000000A-9DC4-421F-95E0-4B7A316A1D1D}"/>
                </c:ext>
              </c:extLst>
            </c:dLbl>
            <c:dLbl>
              <c:idx val="11"/>
              <c:delete val="1"/>
              <c:extLst>
                <c:ext xmlns:c15="http://schemas.microsoft.com/office/drawing/2012/chart" uri="{CE6537A1-D6FC-4f65-9D91-7224C49458BB}"/>
                <c:ext xmlns:c16="http://schemas.microsoft.com/office/drawing/2014/chart" uri="{C3380CC4-5D6E-409C-BE32-E72D297353CC}">
                  <c16:uniqueId val="{0000000B-9DC4-421F-95E0-4B7A316A1D1D}"/>
                </c:ext>
              </c:extLst>
            </c:dLbl>
            <c:dLbl>
              <c:idx val="12"/>
              <c:delete val="1"/>
              <c:extLst>
                <c:ext xmlns:c15="http://schemas.microsoft.com/office/drawing/2012/chart" uri="{CE6537A1-D6FC-4f65-9D91-7224C49458BB}"/>
                <c:ext xmlns:c16="http://schemas.microsoft.com/office/drawing/2014/chart" uri="{C3380CC4-5D6E-409C-BE32-E72D297353CC}">
                  <c16:uniqueId val="{0000000C-9DC4-421F-95E0-4B7A316A1D1D}"/>
                </c:ext>
              </c:extLst>
            </c:dLbl>
            <c:dLbl>
              <c:idx val="13"/>
              <c:delete val="1"/>
              <c:extLst>
                <c:ext xmlns:c15="http://schemas.microsoft.com/office/drawing/2012/chart" uri="{CE6537A1-D6FC-4f65-9D91-7224C49458BB}"/>
                <c:ext xmlns:c16="http://schemas.microsoft.com/office/drawing/2014/chart" uri="{C3380CC4-5D6E-409C-BE32-E72D297353CC}">
                  <c16:uniqueId val="{0000000D-9DC4-421F-95E0-4B7A316A1D1D}"/>
                </c:ext>
              </c:extLst>
            </c:dLbl>
            <c:dLbl>
              <c:idx val="14"/>
              <c:delete val="1"/>
              <c:extLst>
                <c:ext xmlns:c15="http://schemas.microsoft.com/office/drawing/2012/chart" uri="{CE6537A1-D6FC-4f65-9D91-7224C49458BB}"/>
                <c:ext xmlns:c16="http://schemas.microsoft.com/office/drawing/2014/chart" uri="{C3380CC4-5D6E-409C-BE32-E72D297353CC}">
                  <c16:uniqueId val="{0000000E-9DC4-421F-95E0-4B7A316A1D1D}"/>
                </c:ext>
              </c:extLst>
            </c:dLbl>
            <c:dLbl>
              <c:idx val="15"/>
              <c:delete val="1"/>
              <c:extLst>
                <c:ext xmlns:c15="http://schemas.microsoft.com/office/drawing/2012/chart" uri="{CE6537A1-D6FC-4f65-9D91-7224C49458BB}"/>
                <c:ext xmlns:c16="http://schemas.microsoft.com/office/drawing/2014/chart" uri="{C3380CC4-5D6E-409C-BE32-E72D297353CC}">
                  <c16:uniqueId val="{0000000F-9DC4-421F-95E0-4B7A316A1D1D}"/>
                </c:ext>
              </c:extLst>
            </c:dLbl>
            <c:dLbl>
              <c:idx val="16"/>
              <c:delete val="1"/>
              <c:extLst>
                <c:ext xmlns:c15="http://schemas.microsoft.com/office/drawing/2012/chart" uri="{CE6537A1-D6FC-4f65-9D91-7224C49458BB}"/>
                <c:ext xmlns:c16="http://schemas.microsoft.com/office/drawing/2014/chart" uri="{C3380CC4-5D6E-409C-BE32-E72D297353CC}">
                  <c16:uniqueId val="{00000010-9DC4-421F-95E0-4B7A316A1D1D}"/>
                </c:ext>
              </c:extLst>
            </c:dLbl>
            <c:dLbl>
              <c:idx val="17"/>
              <c:delete val="1"/>
              <c:extLst>
                <c:ext xmlns:c15="http://schemas.microsoft.com/office/drawing/2012/chart" uri="{CE6537A1-D6FC-4f65-9D91-7224C49458BB}"/>
                <c:ext xmlns:c16="http://schemas.microsoft.com/office/drawing/2014/chart" uri="{C3380CC4-5D6E-409C-BE32-E72D297353CC}">
                  <c16:uniqueId val="{00000011-9DC4-421F-95E0-4B7A316A1D1D}"/>
                </c:ext>
              </c:extLst>
            </c:dLbl>
            <c:dLbl>
              <c:idx val="18"/>
              <c:delete val="1"/>
              <c:extLst>
                <c:ext xmlns:c15="http://schemas.microsoft.com/office/drawing/2012/chart" uri="{CE6537A1-D6FC-4f65-9D91-7224C49458BB}"/>
                <c:ext xmlns:c16="http://schemas.microsoft.com/office/drawing/2014/chart" uri="{C3380CC4-5D6E-409C-BE32-E72D297353CC}">
                  <c16:uniqueId val="{00000012-9DC4-421F-95E0-4B7A316A1D1D}"/>
                </c:ext>
              </c:extLst>
            </c:dLbl>
            <c:dLbl>
              <c:idx val="19"/>
              <c:delete val="1"/>
              <c:extLst>
                <c:ext xmlns:c15="http://schemas.microsoft.com/office/drawing/2012/chart" uri="{CE6537A1-D6FC-4f65-9D91-7224C49458BB}"/>
                <c:ext xmlns:c16="http://schemas.microsoft.com/office/drawing/2014/chart" uri="{C3380CC4-5D6E-409C-BE32-E72D297353CC}">
                  <c16:uniqueId val="{00000013-9DC4-421F-95E0-4B7A316A1D1D}"/>
                </c:ext>
              </c:extLst>
            </c:dLbl>
            <c:dLbl>
              <c:idx val="20"/>
              <c:delete val="1"/>
              <c:extLst>
                <c:ext xmlns:c15="http://schemas.microsoft.com/office/drawing/2012/chart" uri="{CE6537A1-D6FC-4f65-9D91-7224C49458BB}"/>
                <c:ext xmlns:c16="http://schemas.microsoft.com/office/drawing/2014/chart" uri="{C3380CC4-5D6E-409C-BE32-E72D297353CC}">
                  <c16:uniqueId val="{00000014-9DC4-421F-95E0-4B7A316A1D1D}"/>
                </c:ext>
              </c:extLst>
            </c:dLbl>
            <c:dLbl>
              <c:idx val="21"/>
              <c:delete val="1"/>
              <c:extLst>
                <c:ext xmlns:c15="http://schemas.microsoft.com/office/drawing/2012/chart" uri="{CE6537A1-D6FC-4f65-9D91-7224C49458BB}"/>
                <c:ext xmlns:c16="http://schemas.microsoft.com/office/drawing/2014/chart" uri="{C3380CC4-5D6E-409C-BE32-E72D297353CC}">
                  <c16:uniqueId val="{00000015-9DC4-421F-95E0-4B7A316A1D1D}"/>
                </c:ext>
              </c:extLst>
            </c:dLbl>
            <c:dLbl>
              <c:idx val="22"/>
              <c:delete val="1"/>
              <c:extLst>
                <c:ext xmlns:c15="http://schemas.microsoft.com/office/drawing/2012/chart" uri="{CE6537A1-D6FC-4f65-9D91-7224C49458BB}"/>
                <c:ext xmlns:c16="http://schemas.microsoft.com/office/drawing/2014/chart" uri="{C3380CC4-5D6E-409C-BE32-E72D297353CC}">
                  <c16:uniqueId val="{00000016-9DC4-421F-95E0-4B7A316A1D1D}"/>
                </c:ext>
              </c:extLst>
            </c:dLbl>
            <c:dLbl>
              <c:idx val="23"/>
              <c:delete val="1"/>
              <c:extLst>
                <c:ext xmlns:c15="http://schemas.microsoft.com/office/drawing/2012/chart" uri="{CE6537A1-D6FC-4f65-9D91-7224C49458BB}"/>
                <c:ext xmlns:c16="http://schemas.microsoft.com/office/drawing/2014/chart" uri="{C3380CC4-5D6E-409C-BE32-E72D297353CC}">
                  <c16:uniqueId val="{00000017-9DC4-421F-95E0-4B7A316A1D1D}"/>
                </c:ext>
              </c:extLst>
            </c:dLbl>
            <c:dLbl>
              <c:idx val="24"/>
              <c:delete val="1"/>
              <c:extLst>
                <c:ext xmlns:c15="http://schemas.microsoft.com/office/drawing/2012/chart" uri="{CE6537A1-D6FC-4f65-9D91-7224C49458BB}"/>
                <c:ext xmlns:c16="http://schemas.microsoft.com/office/drawing/2014/chart" uri="{C3380CC4-5D6E-409C-BE32-E72D297353CC}">
                  <c16:uniqueId val="{00000018-9DC4-421F-95E0-4B7A316A1D1D}"/>
                </c:ext>
              </c:extLst>
            </c:dLbl>
            <c:dLbl>
              <c:idx val="25"/>
              <c:delete val="1"/>
              <c:extLst>
                <c:ext xmlns:c15="http://schemas.microsoft.com/office/drawing/2012/chart" uri="{CE6537A1-D6FC-4f65-9D91-7224C49458BB}"/>
                <c:ext xmlns:c16="http://schemas.microsoft.com/office/drawing/2014/chart" uri="{C3380CC4-5D6E-409C-BE32-E72D297353CC}">
                  <c16:uniqueId val="{00000019-9DC4-421F-95E0-4B7A316A1D1D}"/>
                </c:ext>
              </c:extLst>
            </c:dLbl>
            <c:dLbl>
              <c:idx val="26"/>
              <c:delete val="1"/>
              <c:extLst>
                <c:ext xmlns:c15="http://schemas.microsoft.com/office/drawing/2012/chart" uri="{CE6537A1-D6FC-4f65-9D91-7224C49458BB}"/>
                <c:ext xmlns:c16="http://schemas.microsoft.com/office/drawing/2014/chart" uri="{C3380CC4-5D6E-409C-BE32-E72D297353CC}">
                  <c16:uniqueId val="{0000001A-9DC4-421F-95E0-4B7A316A1D1D}"/>
                </c:ext>
              </c:extLst>
            </c:dLbl>
            <c:dLbl>
              <c:idx val="27"/>
              <c:delete val="1"/>
              <c:extLst>
                <c:ext xmlns:c15="http://schemas.microsoft.com/office/drawing/2012/chart" uri="{CE6537A1-D6FC-4f65-9D91-7224C49458BB}"/>
                <c:ext xmlns:c16="http://schemas.microsoft.com/office/drawing/2014/chart" uri="{C3380CC4-5D6E-409C-BE32-E72D297353CC}">
                  <c16:uniqueId val="{0000001B-9DC4-421F-95E0-4B7A316A1D1D}"/>
                </c:ext>
              </c:extLst>
            </c:dLbl>
            <c:dLbl>
              <c:idx val="28"/>
              <c:delete val="1"/>
              <c:extLst>
                <c:ext xmlns:c15="http://schemas.microsoft.com/office/drawing/2012/chart" uri="{CE6537A1-D6FC-4f65-9D91-7224C49458BB}"/>
                <c:ext xmlns:c16="http://schemas.microsoft.com/office/drawing/2014/chart" uri="{C3380CC4-5D6E-409C-BE32-E72D297353CC}">
                  <c16:uniqueId val="{0000001C-9DC4-421F-95E0-4B7A316A1D1D}"/>
                </c:ext>
              </c:extLst>
            </c:dLbl>
            <c:dLbl>
              <c:idx val="29"/>
              <c:delete val="1"/>
              <c:extLst>
                <c:ext xmlns:c15="http://schemas.microsoft.com/office/drawing/2012/chart" uri="{CE6537A1-D6FC-4f65-9D91-7224C49458BB}"/>
                <c:ext xmlns:c16="http://schemas.microsoft.com/office/drawing/2014/chart" uri="{C3380CC4-5D6E-409C-BE32-E72D297353CC}">
                  <c16:uniqueId val="{0000001D-9DC4-421F-95E0-4B7A316A1D1D}"/>
                </c:ext>
              </c:extLst>
            </c:dLbl>
            <c:dLbl>
              <c:idx val="30"/>
              <c:delete val="1"/>
              <c:extLst>
                <c:ext xmlns:c15="http://schemas.microsoft.com/office/drawing/2012/chart" uri="{CE6537A1-D6FC-4f65-9D91-7224C49458BB}"/>
                <c:ext xmlns:c16="http://schemas.microsoft.com/office/drawing/2014/chart" uri="{C3380CC4-5D6E-409C-BE32-E72D297353CC}">
                  <c16:uniqueId val="{0000001E-9DC4-421F-95E0-4B7A316A1D1D}"/>
                </c:ext>
              </c:extLst>
            </c:dLbl>
            <c:dLbl>
              <c:idx val="31"/>
              <c:delete val="1"/>
              <c:extLst>
                <c:ext xmlns:c15="http://schemas.microsoft.com/office/drawing/2012/chart" uri="{CE6537A1-D6FC-4f65-9D91-7224C49458BB}"/>
                <c:ext xmlns:c16="http://schemas.microsoft.com/office/drawing/2014/chart" uri="{C3380CC4-5D6E-409C-BE32-E72D297353CC}">
                  <c16:uniqueId val="{0000001F-9DC4-421F-95E0-4B7A316A1D1D}"/>
                </c:ext>
              </c:extLst>
            </c:dLbl>
            <c:dLbl>
              <c:idx val="32"/>
              <c:delete val="1"/>
              <c:extLst>
                <c:ext xmlns:c15="http://schemas.microsoft.com/office/drawing/2012/chart" uri="{CE6537A1-D6FC-4f65-9D91-7224C49458BB}"/>
                <c:ext xmlns:c16="http://schemas.microsoft.com/office/drawing/2014/chart" uri="{C3380CC4-5D6E-409C-BE32-E72D297353CC}">
                  <c16:uniqueId val="{00000020-9DC4-421F-95E0-4B7A316A1D1D}"/>
                </c:ext>
              </c:extLst>
            </c:dLbl>
            <c:dLbl>
              <c:idx val="33"/>
              <c:delete val="1"/>
              <c:extLst>
                <c:ext xmlns:c15="http://schemas.microsoft.com/office/drawing/2012/chart" uri="{CE6537A1-D6FC-4f65-9D91-7224C49458BB}"/>
                <c:ext xmlns:c16="http://schemas.microsoft.com/office/drawing/2014/chart" uri="{C3380CC4-5D6E-409C-BE32-E72D297353CC}">
                  <c16:uniqueId val="{00000021-9DC4-421F-95E0-4B7A316A1D1D}"/>
                </c:ext>
              </c:extLst>
            </c:dLbl>
            <c:dLbl>
              <c:idx val="34"/>
              <c:delete val="1"/>
              <c:extLst>
                <c:ext xmlns:c15="http://schemas.microsoft.com/office/drawing/2012/chart" uri="{CE6537A1-D6FC-4f65-9D91-7224C49458BB}"/>
                <c:ext xmlns:c16="http://schemas.microsoft.com/office/drawing/2014/chart" uri="{C3380CC4-5D6E-409C-BE32-E72D297353CC}">
                  <c16:uniqueId val="{00000022-9DC4-421F-95E0-4B7A316A1D1D}"/>
                </c:ext>
              </c:extLst>
            </c:dLbl>
            <c:dLbl>
              <c:idx val="35"/>
              <c:delete val="1"/>
              <c:extLst>
                <c:ext xmlns:c15="http://schemas.microsoft.com/office/drawing/2012/chart" uri="{CE6537A1-D6FC-4f65-9D91-7224C49458BB}"/>
                <c:ext xmlns:c16="http://schemas.microsoft.com/office/drawing/2014/chart" uri="{C3380CC4-5D6E-409C-BE32-E72D297353CC}">
                  <c16:uniqueId val="{00000023-9DC4-421F-95E0-4B7A316A1D1D}"/>
                </c:ext>
              </c:extLst>
            </c:dLbl>
            <c:dLbl>
              <c:idx val="36"/>
              <c:delete val="1"/>
              <c:extLst>
                <c:ext xmlns:c15="http://schemas.microsoft.com/office/drawing/2012/chart" uri="{CE6537A1-D6FC-4f65-9D91-7224C49458BB}"/>
                <c:ext xmlns:c16="http://schemas.microsoft.com/office/drawing/2014/chart" uri="{C3380CC4-5D6E-409C-BE32-E72D297353CC}">
                  <c16:uniqueId val="{00000024-9DC4-421F-95E0-4B7A316A1D1D}"/>
                </c:ext>
              </c:extLst>
            </c:dLbl>
            <c:dLbl>
              <c:idx val="37"/>
              <c:delete val="1"/>
              <c:extLst>
                <c:ext xmlns:c15="http://schemas.microsoft.com/office/drawing/2012/chart" uri="{CE6537A1-D6FC-4f65-9D91-7224C49458BB}"/>
                <c:ext xmlns:c16="http://schemas.microsoft.com/office/drawing/2014/chart" uri="{C3380CC4-5D6E-409C-BE32-E72D297353CC}">
                  <c16:uniqueId val="{00000025-9DC4-421F-95E0-4B7A316A1D1D}"/>
                </c:ext>
              </c:extLst>
            </c:dLbl>
            <c:dLbl>
              <c:idx val="38"/>
              <c:delete val="1"/>
              <c:extLst>
                <c:ext xmlns:c15="http://schemas.microsoft.com/office/drawing/2012/chart" uri="{CE6537A1-D6FC-4f65-9D91-7224C49458BB}"/>
                <c:ext xmlns:c16="http://schemas.microsoft.com/office/drawing/2014/chart" uri="{C3380CC4-5D6E-409C-BE32-E72D297353CC}">
                  <c16:uniqueId val="{00000026-9DC4-421F-95E0-4B7A316A1D1D}"/>
                </c:ext>
              </c:extLst>
            </c:dLbl>
            <c:dLbl>
              <c:idx val="39"/>
              <c:delete val="1"/>
              <c:extLst>
                <c:ext xmlns:c15="http://schemas.microsoft.com/office/drawing/2012/chart" uri="{CE6537A1-D6FC-4f65-9D91-7224C49458BB}"/>
                <c:ext xmlns:c16="http://schemas.microsoft.com/office/drawing/2014/chart" uri="{C3380CC4-5D6E-409C-BE32-E72D297353CC}">
                  <c16:uniqueId val="{00000027-9DC4-421F-95E0-4B7A316A1D1D}"/>
                </c:ext>
              </c:extLst>
            </c:dLbl>
            <c:dLbl>
              <c:idx val="40"/>
              <c:delete val="1"/>
              <c:extLst>
                <c:ext xmlns:c15="http://schemas.microsoft.com/office/drawing/2012/chart" uri="{CE6537A1-D6FC-4f65-9D91-7224C49458BB}"/>
                <c:ext xmlns:c16="http://schemas.microsoft.com/office/drawing/2014/chart" uri="{C3380CC4-5D6E-409C-BE32-E72D297353CC}">
                  <c16:uniqueId val="{00000028-9DC4-421F-95E0-4B7A316A1D1D}"/>
                </c:ext>
              </c:extLst>
            </c:dLbl>
            <c:dLbl>
              <c:idx val="41"/>
              <c:delete val="1"/>
              <c:extLst>
                <c:ext xmlns:c15="http://schemas.microsoft.com/office/drawing/2012/chart" uri="{CE6537A1-D6FC-4f65-9D91-7224C49458BB}"/>
                <c:ext xmlns:c16="http://schemas.microsoft.com/office/drawing/2014/chart" uri="{C3380CC4-5D6E-409C-BE32-E72D297353CC}">
                  <c16:uniqueId val="{00000029-9DC4-421F-95E0-4B7A316A1D1D}"/>
                </c:ext>
              </c:extLst>
            </c:dLbl>
            <c:dLbl>
              <c:idx val="42"/>
              <c:delete val="1"/>
              <c:extLst>
                <c:ext xmlns:c15="http://schemas.microsoft.com/office/drawing/2012/chart" uri="{CE6537A1-D6FC-4f65-9D91-7224C49458BB}"/>
                <c:ext xmlns:c16="http://schemas.microsoft.com/office/drawing/2014/chart" uri="{C3380CC4-5D6E-409C-BE32-E72D297353CC}">
                  <c16:uniqueId val="{0000002A-9DC4-421F-95E0-4B7A316A1D1D}"/>
                </c:ext>
              </c:extLst>
            </c:dLbl>
            <c:dLbl>
              <c:idx val="43"/>
              <c:delete val="1"/>
              <c:extLst>
                <c:ext xmlns:c15="http://schemas.microsoft.com/office/drawing/2012/chart" uri="{CE6537A1-D6FC-4f65-9D91-7224C49458BB}"/>
                <c:ext xmlns:c16="http://schemas.microsoft.com/office/drawing/2014/chart" uri="{C3380CC4-5D6E-409C-BE32-E72D297353CC}">
                  <c16:uniqueId val="{0000002B-9DC4-421F-95E0-4B7A316A1D1D}"/>
                </c:ext>
              </c:extLst>
            </c:dLbl>
            <c:dLbl>
              <c:idx val="44"/>
              <c:delete val="1"/>
              <c:extLst>
                <c:ext xmlns:c15="http://schemas.microsoft.com/office/drawing/2012/chart" uri="{CE6537A1-D6FC-4f65-9D91-7224C49458BB}"/>
                <c:ext xmlns:c16="http://schemas.microsoft.com/office/drawing/2014/chart" uri="{C3380CC4-5D6E-409C-BE32-E72D297353CC}">
                  <c16:uniqueId val="{0000002C-9DC4-421F-95E0-4B7A316A1D1D}"/>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9DC4-421F-95E0-4B7A316A1D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tiedot'!$B$64:$BO$64</c:f>
              <c:numCache>
                <c:formatCode>#,##0</c:formatCode>
                <c:ptCount val="66"/>
                <c:pt idx="0">
                  <c:v>20702</c:v>
                </c:pt>
                <c:pt idx="1">
                  <c:v>20473</c:v>
                </c:pt>
                <c:pt idx="2">
                  <c:v>20224</c:v>
                </c:pt>
                <c:pt idx="3">
                  <c:v>20169</c:v>
                </c:pt>
                <c:pt idx="4">
                  <c:v>19992</c:v>
                </c:pt>
                <c:pt idx="5">
                  <c:v>19838</c:v>
                </c:pt>
                <c:pt idx="6">
                  <c:v>19755</c:v>
                </c:pt>
                <c:pt idx="7">
                  <c:v>19704</c:v>
                </c:pt>
                <c:pt idx="8">
                  <c:v>19615</c:v>
                </c:pt>
                <c:pt idx="9">
                  <c:v>19537</c:v>
                </c:pt>
                <c:pt idx="10">
                  <c:v>19335</c:v>
                </c:pt>
                <c:pt idx="11">
                  <c:v>19161</c:v>
                </c:pt>
                <c:pt idx="12">
                  <c:v>18992</c:v>
                </c:pt>
                <c:pt idx="13">
                  <c:v>18783</c:v>
                </c:pt>
                <c:pt idx="14">
                  <c:v>18623</c:v>
                </c:pt>
                <c:pt idx="15">
                  <c:v>18566</c:v>
                </c:pt>
                <c:pt idx="16">
                  <c:v>18588</c:v>
                </c:pt>
                <c:pt idx="17">
                  <c:v>18479</c:v>
                </c:pt>
                <c:pt idx="18">
                  <c:v>18375</c:v>
                </c:pt>
                <c:pt idx="19">
                  <c:v>18233</c:v>
                </c:pt>
                <c:pt idx="20">
                  <c:v>17997</c:v>
                </c:pt>
                <c:pt idx="21">
                  <c:v>17808</c:v>
                </c:pt>
                <c:pt idx="22">
                  <c:v>17613</c:v>
                </c:pt>
                <c:pt idx="23">
                  <c:v>17319</c:v>
                </c:pt>
                <c:pt idx="24">
                  <c:v>17030</c:v>
                </c:pt>
                <c:pt idx="25">
                  <c:v>16721</c:v>
                </c:pt>
                <c:pt idx="26">
                  <c:v>16511</c:v>
                </c:pt>
                <c:pt idx="27">
                  <c:v>16287</c:v>
                </c:pt>
                <c:pt idx="28">
                  <c:v>16105</c:v>
                </c:pt>
                <c:pt idx="29">
                  <c:v>16122</c:v>
                </c:pt>
                <c:pt idx="30">
                  <c:v>15862</c:v>
                </c:pt>
                <c:pt idx="31">
                  <c:v>15682</c:v>
                </c:pt>
                <c:pt idx="32">
                  <c:v>15539</c:v>
                </c:pt>
                <c:pt idx="33">
                  <c:v>15332</c:v>
                </c:pt>
                <c:pt idx="34">
                  <c:v>15287</c:v>
                </c:pt>
                <c:pt idx="35">
                  <c:v>15205</c:v>
                </c:pt>
                <c:pt idx="36">
                  <c:v>15148</c:v>
                </c:pt>
                <c:pt idx="37">
                  <c:v>14972</c:v>
                </c:pt>
                <c:pt idx="38">
                  <c:v>14839</c:v>
                </c:pt>
                <c:pt idx="39">
                  <c:v>14664</c:v>
                </c:pt>
                <c:pt idx="40">
                  <c:v>14492</c:v>
                </c:pt>
                <c:pt idx="41">
                  <c:v>14359</c:v>
                </c:pt>
                <c:pt idx="42">
                  <c:v>14200</c:v>
                </c:pt>
                <c:pt idx="43">
                  <c:v>13966</c:v>
                </c:pt>
                <c:pt idx="44">
                  <c:v>13719</c:v>
                </c:pt>
                <c:pt idx="45">
                  <c:v>13459</c:v>
                </c:pt>
              </c:numCache>
            </c:numRef>
          </c:val>
          <c:smooth val="0"/>
          <c:extLst>
            <c:ext xmlns:c16="http://schemas.microsoft.com/office/drawing/2014/chart" uri="{C3380CC4-5D6E-409C-BE32-E72D297353CC}">
              <c16:uniqueId val="{0000002E-9DC4-421F-95E0-4B7A316A1D1D}"/>
            </c:ext>
          </c:extLst>
        </c:ser>
        <c:ser>
          <c:idx val="1"/>
          <c:order val="1"/>
          <c:tx>
            <c:strRef>
              <c:f>'Diat 6–30 tiedot'!$A$65</c:f>
              <c:strCache>
                <c:ptCount val="1"/>
                <c:pt idx="0">
                  <c:v>Sisä-Savon seutukunta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9DC4-421F-95E0-4B7A316A1D1D}"/>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tiedot'!$B$65:$BO$65</c:f>
              <c:numCache>
                <c:formatCode>General</c:formatCode>
                <c:ptCount val="66"/>
                <c:pt idx="40" formatCode="#,##0">
                  <c:v>14527</c:v>
                </c:pt>
                <c:pt idx="41" formatCode="#,##0">
                  <c:v>14401</c:v>
                </c:pt>
                <c:pt idx="42" formatCode="#,##0">
                  <c:v>14292</c:v>
                </c:pt>
                <c:pt idx="43" formatCode="#,##0">
                  <c:v>14191</c:v>
                </c:pt>
                <c:pt idx="44" formatCode="#,##0">
                  <c:v>14091</c:v>
                </c:pt>
                <c:pt idx="45" formatCode="#,##0">
                  <c:v>14002</c:v>
                </c:pt>
                <c:pt idx="46" formatCode="#,##0">
                  <c:v>13920</c:v>
                </c:pt>
                <c:pt idx="47" formatCode="#,##0">
                  <c:v>13842</c:v>
                </c:pt>
                <c:pt idx="48" formatCode="#,##0">
                  <c:v>13766</c:v>
                </c:pt>
                <c:pt idx="49" formatCode="#,##0">
                  <c:v>13696</c:v>
                </c:pt>
                <c:pt idx="50" formatCode="#,##0">
                  <c:v>13628</c:v>
                </c:pt>
                <c:pt idx="51" formatCode="#,##0">
                  <c:v>13568</c:v>
                </c:pt>
                <c:pt idx="52" formatCode="#,##0">
                  <c:v>13510</c:v>
                </c:pt>
                <c:pt idx="53" formatCode="#,##0">
                  <c:v>13452</c:v>
                </c:pt>
                <c:pt idx="54" formatCode="#,##0">
                  <c:v>13396</c:v>
                </c:pt>
                <c:pt idx="55" formatCode="#,##0">
                  <c:v>13343</c:v>
                </c:pt>
                <c:pt idx="56" formatCode="#,##0">
                  <c:v>13292</c:v>
                </c:pt>
                <c:pt idx="57" formatCode="#,##0">
                  <c:v>13241</c:v>
                </c:pt>
                <c:pt idx="58" formatCode="#,##0">
                  <c:v>13191</c:v>
                </c:pt>
                <c:pt idx="59" formatCode="#,##0">
                  <c:v>13140</c:v>
                </c:pt>
                <c:pt idx="60" formatCode="#,##0">
                  <c:v>13092</c:v>
                </c:pt>
                <c:pt idx="61" formatCode="#,##0">
                  <c:v>13045</c:v>
                </c:pt>
                <c:pt idx="62" formatCode="#,##0">
                  <c:v>12998</c:v>
                </c:pt>
                <c:pt idx="63" formatCode="#,##0">
                  <c:v>12949</c:v>
                </c:pt>
                <c:pt idx="64" formatCode="#,##0">
                  <c:v>12900</c:v>
                </c:pt>
                <c:pt idx="65" formatCode="#,##0">
                  <c:v>12852</c:v>
                </c:pt>
              </c:numCache>
            </c:numRef>
          </c:val>
          <c:smooth val="0"/>
          <c:extLst>
            <c:ext xmlns:c16="http://schemas.microsoft.com/office/drawing/2014/chart" uri="{C3380CC4-5D6E-409C-BE32-E72D297353CC}">
              <c16:uniqueId val="{00000030-9DC4-421F-95E0-4B7A316A1D1D}"/>
            </c:ext>
          </c:extLst>
        </c:ser>
        <c:ser>
          <c:idx val="2"/>
          <c:order val="2"/>
          <c:tx>
            <c:strRef>
              <c:f>'Diat 6–30 tiedot'!$A$66</c:f>
              <c:strCache>
                <c:ptCount val="1"/>
                <c:pt idx="0">
                  <c:v>Sisä-Savon seutukunta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3.625205166630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9DC4-421F-95E0-4B7A316A1D1D}"/>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tiedot'!$B$66:$BO$66</c:f>
              <c:numCache>
                <c:formatCode>General</c:formatCode>
                <c:ptCount val="66"/>
                <c:pt idx="44" formatCode="#,##0">
                  <c:v>13790</c:v>
                </c:pt>
                <c:pt idx="45" formatCode="#,##0">
                  <c:v>13618</c:v>
                </c:pt>
                <c:pt idx="46" formatCode="#,##0">
                  <c:v>13453</c:v>
                </c:pt>
                <c:pt idx="47" formatCode="#,##0">
                  <c:v>13289</c:v>
                </c:pt>
                <c:pt idx="48" formatCode="#,##0">
                  <c:v>13133</c:v>
                </c:pt>
                <c:pt idx="49" formatCode="#,##0">
                  <c:v>12983</c:v>
                </c:pt>
                <c:pt idx="50" formatCode="#,##0">
                  <c:v>12836</c:v>
                </c:pt>
                <c:pt idx="51" formatCode="#,##0">
                  <c:v>12701</c:v>
                </c:pt>
                <c:pt idx="52" formatCode="#,##0">
                  <c:v>12564</c:v>
                </c:pt>
                <c:pt idx="53" formatCode="#,##0">
                  <c:v>12435</c:v>
                </c:pt>
                <c:pt idx="54" formatCode="#,##0">
                  <c:v>12312</c:v>
                </c:pt>
                <c:pt idx="55" formatCode="#,##0">
                  <c:v>12187</c:v>
                </c:pt>
                <c:pt idx="56" formatCode="#,##0">
                  <c:v>12067</c:v>
                </c:pt>
                <c:pt idx="57" formatCode="#,##0">
                  <c:v>11946</c:v>
                </c:pt>
                <c:pt idx="58" formatCode="#,##0">
                  <c:v>11831</c:v>
                </c:pt>
                <c:pt idx="59" formatCode="#,##0">
                  <c:v>11716</c:v>
                </c:pt>
                <c:pt idx="60" formatCode="#,##0">
                  <c:v>11602</c:v>
                </c:pt>
                <c:pt idx="61" formatCode="#,##0">
                  <c:v>11494</c:v>
                </c:pt>
                <c:pt idx="62" formatCode="#,##0">
                  <c:v>11390</c:v>
                </c:pt>
                <c:pt idx="63" formatCode="#,##0">
                  <c:v>11290</c:v>
                </c:pt>
                <c:pt idx="64" formatCode="#,##0">
                  <c:v>11191</c:v>
                </c:pt>
                <c:pt idx="65" formatCode="#,##0">
                  <c:v>11097</c:v>
                </c:pt>
              </c:numCache>
            </c:numRef>
          </c:val>
          <c:smooth val="0"/>
          <c:extLst>
            <c:ext xmlns:c16="http://schemas.microsoft.com/office/drawing/2014/chart" uri="{C3380CC4-5D6E-409C-BE32-E72D297353CC}">
              <c16:uniqueId val="{00000032-9DC4-421F-95E0-4B7A316A1D1D}"/>
            </c:ext>
          </c:extLst>
        </c:ser>
        <c:ser>
          <c:idx val="3"/>
          <c:order val="3"/>
          <c:tx>
            <c:strRef>
              <c:f>'Diat 6–30 tiedot'!$A$67</c:f>
              <c:strCache>
                <c:ptCount val="1"/>
                <c:pt idx="0">
                  <c:v>Sisä-Savon seutukunta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7185957489674624E-2"/>
                  <c:y val="3.6252051666309772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9DC4-421F-95E0-4B7A316A1D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tiedot'!$B$67:$BO$67</c:f>
              <c:numCache>
                <c:formatCode>General</c:formatCode>
                <c:ptCount val="66"/>
                <c:pt idx="46" formatCode="#,##0">
                  <c:v>13239</c:v>
                </c:pt>
                <c:pt idx="47" formatCode="#,##0">
                  <c:v>13038</c:v>
                </c:pt>
                <c:pt idx="48" formatCode="#,##0">
                  <c:v>12850</c:v>
                </c:pt>
                <c:pt idx="49" formatCode="#,##0">
                  <c:v>12678</c:v>
                </c:pt>
                <c:pt idx="50" formatCode="#,##0">
                  <c:v>12510</c:v>
                </c:pt>
                <c:pt idx="51" formatCode="#,##0">
                  <c:v>12356</c:v>
                </c:pt>
                <c:pt idx="52" formatCode="#,##0">
                  <c:v>12211</c:v>
                </c:pt>
                <c:pt idx="53" formatCode="#,##0">
                  <c:v>12065</c:v>
                </c:pt>
                <c:pt idx="54" formatCode="#,##0">
                  <c:v>11930</c:v>
                </c:pt>
                <c:pt idx="55" formatCode="#,##0">
                  <c:v>11801</c:v>
                </c:pt>
                <c:pt idx="56" formatCode="#,##0">
                  <c:v>11671</c:v>
                </c:pt>
                <c:pt idx="57" formatCode="#,##0">
                  <c:v>11548</c:v>
                </c:pt>
                <c:pt idx="58" formatCode="#,##0">
                  <c:v>11430</c:v>
                </c:pt>
                <c:pt idx="59" formatCode="#,##0">
                  <c:v>11311</c:v>
                </c:pt>
                <c:pt idx="60" formatCode="#,##0">
                  <c:v>11199</c:v>
                </c:pt>
                <c:pt idx="61" formatCode="#,##0">
                  <c:v>11096</c:v>
                </c:pt>
                <c:pt idx="62" formatCode="#,##0">
                  <c:v>10995</c:v>
                </c:pt>
                <c:pt idx="63" formatCode="#,##0">
                  <c:v>10903</c:v>
                </c:pt>
                <c:pt idx="64" formatCode="#,##0">
                  <c:v>10815</c:v>
                </c:pt>
                <c:pt idx="65" formatCode="#,##0">
                  <c:v>10726</c:v>
                </c:pt>
              </c:numCache>
            </c:numRef>
          </c:val>
          <c:smooth val="0"/>
          <c:extLst>
            <c:ext xmlns:c16="http://schemas.microsoft.com/office/drawing/2014/chart" uri="{C3380CC4-5D6E-409C-BE32-E72D297353CC}">
              <c16:uniqueId val="{00000034-9DC4-421F-95E0-4B7A316A1D1D}"/>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350319834793995E-2"/>
          <c:y val="0.5471323057161207"/>
          <c:w val="0.37237269567845271"/>
          <c:h val="0.342798651252408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Kaavin väestönkehitys 1975–2020 ja Tilastokeskuksen väestöennusteet</a:t>
            </a:r>
          </a:p>
        </c:rich>
      </c:tx>
      <c:layout>
        <c:manualLayout>
          <c:xMode val="edge"/>
          <c:yMode val="edge"/>
          <c:x val="0.1731527651858567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tiedot'!$A$68</c:f>
              <c:strCache>
                <c:ptCount val="1"/>
                <c:pt idx="0">
                  <c:v>Kaavi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D3B7-41A3-99ED-A6755CC68DE3}"/>
                </c:ext>
              </c:extLst>
            </c:dLbl>
            <c:dLbl>
              <c:idx val="1"/>
              <c:delete val="1"/>
              <c:extLst>
                <c:ext xmlns:c15="http://schemas.microsoft.com/office/drawing/2012/chart" uri="{CE6537A1-D6FC-4f65-9D91-7224C49458BB}"/>
                <c:ext xmlns:c16="http://schemas.microsoft.com/office/drawing/2014/chart" uri="{C3380CC4-5D6E-409C-BE32-E72D297353CC}">
                  <c16:uniqueId val="{00000001-D3B7-41A3-99ED-A6755CC68DE3}"/>
                </c:ext>
              </c:extLst>
            </c:dLbl>
            <c:dLbl>
              <c:idx val="2"/>
              <c:delete val="1"/>
              <c:extLst>
                <c:ext xmlns:c15="http://schemas.microsoft.com/office/drawing/2012/chart" uri="{CE6537A1-D6FC-4f65-9D91-7224C49458BB}"/>
                <c:ext xmlns:c16="http://schemas.microsoft.com/office/drawing/2014/chart" uri="{C3380CC4-5D6E-409C-BE32-E72D297353CC}">
                  <c16:uniqueId val="{00000002-D3B7-41A3-99ED-A6755CC68DE3}"/>
                </c:ext>
              </c:extLst>
            </c:dLbl>
            <c:dLbl>
              <c:idx val="3"/>
              <c:delete val="1"/>
              <c:extLst>
                <c:ext xmlns:c15="http://schemas.microsoft.com/office/drawing/2012/chart" uri="{CE6537A1-D6FC-4f65-9D91-7224C49458BB}"/>
                <c:ext xmlns:c16="http://schemas.microsoft.com/office/drawing/2014/chart" uri="{C3380CC4-5D6E-409C-BE32-E72D297353CC}">
                  <c16:uniqueId val="{00000003-D3B7-41A3-99ED-A6755CC68DE3}"/>
                </c:ext>
              </c:extLst>
            </c:dLbl>
            <c:dLbl>
              <c:idx val="4"/>
              <c:delete val="1"/>
              <c:extLst>
                <c:ext xmlns:c15="http://schemas.microsoft.com/office/drawing/2012/chart" uri="{CE6537A1-D6FC-4f65-9D91-7224C49458BB}"/>
                <c:ext xmlns:c16="http://schemas.microsoft.com/office/drawing/2014/chart" uri="{C3380CC4-5D6E-409C-BE32-E72D297353CC}">
                  <c16:uniqueId val="{00000004-D3B7-41A3-99ED-A6755CC68DE3}"/>
                </c:ext>
              </c:extLst>
            </c:dLbl>
            <c:dLbl>
              <c:idx val="5"/>
              <c:delete val="1"/>
              <c:extLst>
                <c:ext xmlns:c15="http://schemas.microsoft.com/office/drawing/2012/chart" uri="{CE6537A1-D6FC-4f65-9D91-7224C49458BB}"/>
                <c:ext xmlns:c16="http://schemas.microsoft.com/office/drawing/2014/chart" uri="{C3380CC4-5D6E-409C-BE32-E72D297353CC}">
                  <c16:uniqueId val="{00000005-D3B7-41A3-99ED-A6755CC68DE3}"/>
                </c:ext>
              </c:extLst>
            </c:dLbl>
            <c:dLbl>
              <c:idx val="6"/>
              <c:delete val="1"/>
              <c:extLst>
                <c:ext xmlns:c15="http://schemas.microsoft.com/office/drawing/2012/chart" uri="{CE6537A1-D6FC-4f65-9D91-7224C49458BB}"/>
                <c:ext xmlns:c16="http://schemas.microsoft.com/office/drawing/2014/chart" uri="{C3380CC4-5D6E-409C-BE32-E72D297353CC}">
                  <c16:uniqueId val="{00000006-D3B7-41A3-99ED-A6755CC68DE3}"/>
                </c:ext>
              </c:extLst>
            </c:dLbl>
            <c:dLbl>
              <c:idx val="7"/>
              <c:delete val="1"/>
              <c:extLst>
                <c:ext xmlns:c15="http://schemas.microsoft.com/office/drawing/2012/chart" uri="{CE6537A1-D6FC-4f65-9D91-7224C49458BB}"/>
                <c:ext xmlns:c16="http://schemas.microsoft.com/office/drawing/2014/chart" uri="{C3380CC4-5D6E-409C-BE32-E72D297353CC}">
                  <c16:uniqueId val="{00000007-D3B7-41A3-99ED-A6755CC68DE3}"/>
                </c:ext>
              </c:extLst>
            </c:dLbl>
            <c:dLbl>
              <c:idx val="8"/>
              <c:delete val="1"/>
              <c:extLst>
                <c:ext xmlns:c15="http://schemas.microsoft.com/office/drawing/2012/chart" uri="{CE6537A1-D6FC-4f65-9D91-7224C49458BB}"/>
                <c:ext xmlns:c16="http://schemas.microsoft.com/office/drawing/2014/chart" uri="{C3380CC4-5D6E-409C-BE32-E72D297353CC}">
                  <c16:uniqueId val="{00000008-D3B7-41A3-99ED-A6755CC68DE3}"/>
                </c:ext>
              </c:extLst>
            </c:dLbl>
            <c:dLbl>
              <c:idx val="9"/>
              <c:delete val="1"/>
              <c:extLst>
                <c:ext xmlns:c15="http://schemas.microsoft.com/office/drawing/2012/chart" uri="{CE6537A1-D6FC-4f65-9D91-7224C49458BB}"/>
                <c:ext xmlns:c16="http://schemas.microsoft.com/office/drawing/2014/chart" uri="{C3380CC4-5D6E-409C-BE32-E72D297353CC}">
                  <c16:uniqueId val="{00000009-D3B7-41A3-99ED-A6755CC68DE3}"/>
                </c:ext>
              </c:extLst>
            </c:dLbl>
            <c:dLbl>
              <c:idx val="10"/>
              <c:delete val="1"/>
              <c:extLst>
                <c:ext xmlns:c15="http://schemas.microsoft.com/office/drawing/2012/chart" uri="{CE6537A1-D6FC-4f65-9D91-7224C49458BB}"/>
                <c:ext xmlns:c16="http://schemas.microsoft.com/office/drawing/2014/chart" uri="{C3380CC4-5D6E-409C-BE32-E72D297353CC}">
                  <c16:uniqueId val="{0000000A-D3B7-41A3-99ED-A6755CC68DE3}"/>
                </c:ext>
              </c:extLst>
            </c:dLbl>
            <c:dLbl>
              <c:idx val="11"/>
              <c:delete val="1"/>
              <c:extLst>
                <c:ext xmlns:c15="http://schemas.microsoft.com/office/drawing/2012/chart" uri="{CE6537A1-D6FC-4f65-9D91-7224C49458BB}"/>
                <c:ext xmlns:c16="http://schemas.microsoft.com/office/drawing/2014/chart" uri="{C3380CC4-5D6E-409C-BE32-E72D297353CC}">
                  <c16:uniqueId val="{0000000B-D3B7-41A3-99ED-A6755CC68DE3}"/>
                </c:ext>
              </c:extLst>
            </c:dLbl>
            <c:dLbl>
              <c:idx val="12"/>
              <c:delete val="1"/>
              <c:extLst>
                <c:ext xmlns:c15="http://schemas.microsoft.com/office/drawing/2012/chart" uri="{CE6537A1-D6FC-4f65-9D91-7224C49458BB}"/>
                <c:ext xmlns:c16="http://schemas.microsoft.com/office/drawing/2014/chart" uri="{C3380CC4-5D6E-409C-BE32-E72D297353CC}">
                  <c16:uniqueId val="{0000000C-D3B7-41A3-99ED-A6755CC68DE3}"/>
                </c:ext>
              </c:extLst>
            </c:dLbl>
            <c:dLbl>
              <c:idx val="13"/>
              <c:delete val="1"/>
              <c:extLst>
                <c:ext xmlns:c15="http://schemas.microsoft.com/office/drawing/2012/chart" uri="{CE6537A1-D6FC-4f65-9D91-7224C49458BB}"/>
                <c:ext xmlns:c16="http://schemas.microsoft.com/office/drawing/2014/chart" uri="{C3380CC4-5D6E-409C-BE32-E72D297353CC}">
                  <c16:uniqueId val="{0000000D-D3B7-41A3-99ED-A6755CC68DE3}"/>
                </c:ext>
              </c:extLst>
            </c:dLbl>
            <c:dLbl>
              <c:idx val="14"/>
              <c:delete val="1"/>
              <c:extLst>
                <c:ext xmlns:c15="http://schemas.microsoft.com/office/drawing/2012/chart" uri="{CE6537A1-D6FC-4f65-9D91-7224C49458BB}"/>
                <c:ext xmlns:c16="http://schemas.microsoft.com/office/drawing/2014/chart" uri="{C3380CC4-5D6E-409C-BE32-E72D297353CC}">
                  <c16:uniqueId val="{0000000E-D3B7-41A3-99ED-A6755CC68DE3}"/>
                </c:ext>
              </c:extLst>
            </c:dLbl>
            <c:dLbl>
              <c:idx val="15"/>
              <c:delete val="1"/>
              <c:extLst>
                <c:ext xmlns:c15="http://schemas.microsoft.com/office/drawing/2012/chart" uri="{CE6537A1-D6FC-4f65-9D91-7224C49458BB}"/>
                <c:ext xmlns:c16="http://schemas.microsoft.com/office/drawing/2014/chart" uri="{C3380CC4-5D6E-409C-BE32-E72D297353CC}">
                  <c16:uniqueId val="{0000000F-D3B7-41A3-99ED-A6755CC68DE3}"/>
                </c:ext>
              </c:extLst>
            </c:dLbl>
            <c:dLbl>
              <c:idx val="16"/>
              <c:delete val="1"/>
              <c:extLst>
                <c:ext xmlns:c15="http://schemas.microsoft.com/office/drawing/2012/chart" uri="{CE6537A1-D6FC-4f65-9D91-7224C49458BB}"/>
                <c:ext xmlns:c16="http://schemas.microsoft.com/office/drawing/2014/chart" uri="{C3380CC4-5D6E-409C-BE32-E72D297353CC}">
                  <c16:uniqueId val="{00000010-D3B7-41A3-99ED-A6755CC68DE3}"/>
                </c:ext>
              </c:extLst>
            </c:dLbl>
            <c:dLbl>
              <c:idx val="17"/>
              <c:delete val="1"/>
              <c:extLst>
                <c:ext xmlns:c15="http://schemas.microsoft.com/office/drawing/2012/chart" uri="{CE6537A1-D6FC-4f65-9D91-7224C49458BB}"/>
                <c:ext xmlns:c16="http://schemas.microsoft.com/office/drawing/2014/chart" uri="{C3380CC4-5D6E-409C-BE32-E72D297353CC}">
                  <c16:uniqueId val="{00000011-D3B7-41A3-99ED-A6755CC68DE3}"/>
                </c:ext>
              </c:extLst>
            </c:dLbl>
            <c:dLbl>
              <c:idx val="18"/>
              <c:delete val="1"/>
              <c:extLst>
                <c:ext xmlns:c15="http://schemas.microsoft.com/office/drawing/2012/chart" uri="{CE6537A1-D6FC-4f65-9D91-7224C49458BB}"/>
                <c:ext xmlns:c16="http://schemas.microsoft.com/office/drawing/2014/chart" uri="{C3380CC4-5D6E-409C-BE32-E72D297353CC}">
                  <c16:uniqueId val="{00000012-D3B7-41A3-99ED-A6755CC68DE3}"/>
                </c:ext>
              </c:extLst>
            </c:dLbl>
            <c:dLbl>
              <c:idx val="19"/>
              <c:delete val="1"/>
              <c:extLst>
                <c:ext xmlns:c15="http://schemas.microsoft.com/office/drawing/2012/chart" uri="{CE6537A1-D6FC-4f65-9D91-7224C49458BB}"/>
                <c:ext xmlns:c16="http://schemas.microsoft.com/office/drawing/2014/chart" uri="{C3380CC4-5D6E-409C-BE32-E72D297353CC}">
                  <c16:uniqueId val="{00000013-D3B7-41A3-99ED-A6755CC68DE3}"/>
                </c:ext>
              </c:extLst>
            </c:dLbl>
            <c:dLbl>
              <c:idx val="20"/>
              <c:delete val="1"/>
              <c:extLst>
                <c:ext xmlns:c15="http://schemas.microsoft.com/office/drawing/2012/chart" uri="{CE6537A1-D6FC-4f65-9D91-7224C49458BB}"/>
                <c:ext xmlns:c16="http://schemas.microsoft.com/office/drawing/2014/chart" uri="{C3380CC4-5D6E-409C-BE32-E72D297353CC}">
                  <c16:uniqueId val="{00000014-D3B7-41A3-99ED-A6755CC68DE3}"/>
                </c:ext>
              </c:extLst>
            </c:dLbl>
            <c:dLbl>
              <c:idx val="21"/>
              <c:delete val="1"/>
              <c:extLst>
                <c:ext xmlns:c15="http://schemas.microsoft.com/office/drawing/2012/chart" uri="{CE6537A1-D6FC-4f65-9D91-7224C49458BB}"/>
                <c:ext xmlns:c16="http://schemas.microsoft.com/office/drawing/2014/chart" uri="{C3380CC4-5D6E-409C-BE32-E72D297353CC}">
                  <c16:uniqueId val="{00000015-D3B7-41A3-99ED-A6755CC68DE3}"/>
                </c:ext>
              </c:extLst>
            </c:dLbl>
            <c:dLbl>
              <c:idx val="22"/>
              <c:delete val="1"/>
              <c:extLst>
                <c:ext xmlns:c15="http://schemas.microsoft.com/office/drawing/2012/chart" uri="{CE6537A1-D6FC-4f65-9D91-7224C49458BB}"/>
                <c:ext xmlns:c16="http://schemas.microsoft.com/office/drawing/2014/chart" uri="{C3380CC4-5D6E-409C-BE32-E72D297353CC}">
                  <c16:uniqueId val="{00000016-D3B7-41A3-99ED-A6755CC68DE3}"/>
                </c:ext>
              </c:extLst>
            </c:dLbl>
            <c:dLbl>
              <c:idx val="23"/>
              <c:delete val="1"/>
              <c:extLst>
                <c:ext xmlns:c15="http://schemas.microsoft.com/office/drawing/2012/chart" uri="{CE6537A1-D6FC-4f65-9D91-7224C49458BB}"/>
                <c:ext xmlns:c16="http://schemas.microsoft.com/office/drawing/2014/chart" uri="{C3380CC4-5D6E-409C-BE32-E72D297353CC}">
                  <c16:uniqueId val="{00000017-D3B7-41A3-99ED-A6755CC68DE3}"/>
                </c:ext>
              </c:extLst>
            </c:dLbl>
            <c:dLbl>
              <c:idx val="24"/>
              <c:delete val="1"/>
              <c:extLst>
                <c:ext xmlns:c15="http://schemas.microsoft.com/office/drawing/2012/chart" uri="{CE6537A1-D6FC-4f65-9D91-7224C49458BB}"/>
                <c:ext xmlns:c16="http://schemas.microsoft.com/office/drawing/2014/chart" uri="{C3380CC4-5D6E-409C-BE32-E72D297353CC}">
                  <c16:uniqueId val="{00000018-D3B7-41A3-99ED-A6755CC68DE3}"/>
                </c:ext>
              </c:extLst>
            </c:dLbl>
            <c:dLbl>
              <c:idx val="25"/>
              <c:delete val="1"/>
              <c:extLst>
                <c:ext xmlns:c15="http://schemas.microsoft.com/office/drawing/2012/chart" uri="{CE6537A1-D6FC-4f65-9D91-7224C49458BB}"/>
                <c:ext xmlns:c16="http://schemas.microsoft.com/office/drawing/2014/chart" uri="{C3380CC4-5D6E-409C-BE32-E72D297353CC}">
                  <c16:uniqueId val="{00000019-D3B7-41A3-99ED-A6755CC68DE3}"/>
                </c:ext>
              </c:extLst>
            </c:dLbl>
            <c:dLbl>
              <c:idx val="26"/>
              <c:delete val="1"/>
              <c:extLst>
                <c:ext xmlns:c15="http://schemas.microsoft.com/office/drawing/2012/chart" uri="{CE6537A1-D6FC-4f65-9D91-7224C49458BB}"/>
                <c:ext xmlns:c16="http://schemas.microsoft.com/office/drawing/2014/chart" uri="{C3380CC4-5D6E-409C-BE32-E72D297353CC}">
                  <c16:uniqueId val="{0000001A-D3B7-41A3-99ED-A6755CC68DE3}"/>
                </c:ext>
              </c:extLst>
            </c:dLbl>
            <c:dLbl>
              <c:idx val="27"/>
              <c:delete val="1"/>
              <c:extLst>
                <c:ext xmlns:c15="http://schemas.microsoft.com/office/drawing/2012/chart" uri="{CE6537A1-D6FC-4f65-9D91-7224C49458BB}"/>
                <c:ext xmlns:c16="http://schemas.microsoft.com/office/drawing/2014/chart" uri="{C3380CC4-5D6E-409C-BE32-E72D297353CC}">
                  <c16:uniqueId val="{0000001B-D3B7-41A3-99ED-A6755CC68DE3}"/>
                </c:ext>
              </c:extLst>
            </c:dLbl>
            <c:dLbl>
              <c:idx val="28"/>
              <c:delete val="1"/>
              <c:extLst>
                <c:ext xmlns:c15="http://schemas.microsoft.com/office/drawing/2012/chart" uri="{CE6537A1-D6FC-4f65-9D91-7224C49458BB}"/>
                <c:ext xmlns:c16="http://schemas.microsoft.com/office/drawing/2014/chart" uri="{C3380CC4-5D6E-409C-BE32-E72D297353CC}">
                  <c16:uniqueId val="{0000001C-D3B7-41A3-99ED-A6755CC68DE3}"/>
                </c:ext>
              </c:extLst>
            </c:dLbl>
            <c:dLbl>
              <c:idx val="29"/>
              <c:delete val="1"/>
              <c:extLst>
                <c:ext xmlns:c15="http://schemas.microsoft.com/office/drawing/2012/chart" uri="{CE6537A1-D6FC-4f65-9D91-7224C49458BB}"/>
                <c:ext xmlns:c16="http://schemas.microsoft.com/office/drawing/2014/chart" uri="{C3380CC4-5D6E-409C-BE32-E72D297353CC}">
                  <c16:uniqueId val="{0000001D-D3B7-41A3-99ED-A6755CC68DE3}"/>
                </c:ext>
              </c:extLst>
            </c:dLbl>
            <c:dLbl>
              <c:idx val="30"/>
              <c:delete val="1"/>
              <c:extLst>
                <c:ext xmlns:c15="http://schemas.microsoft.com/office/drawing/2012/chart" uri="{CE6537A1-D6FC-4f65-9D91-7224C49458BB}"/>
                <c:ext xmlns:c16="http://schemas.microsoft.com/office/drawing/2014/chart" uri="{C3380CC4-5D6E-409C-BE32-E72D297353CC}">
                  <c16:uniqueId val="{0000001E-D3B7-41A3-99ED-A6755CC68DE3}"/>
                </c:ext>
              </c:extLst>
            </c:dLbl>
            <c:dLbl>
              <c:idx val="31"/>
              <c:delete val="1"/>
              <c:extLst>
                <c:ext xmlns:c15="http://schemas.microsoft.com/office/drawing/2012/chart" uri="{CE6537A1-D6FC-4f65-9D91-7224C49458BB}"/>
                <c:ext xmlns:c16="http://schemas.microsoft.com/office/drawing/2014/chart" uri="{C3380CC4-5D6E-409C-BE32-E72D297353CC}">
                  <c16:uniqueId val="{0000001F-D3B7-41A3-99ED-A6755CC68DE3}"/>
                </c:ext>
              </c:extLst>
            </c:dLbl>
            <c:dLbl>
              <c:idx val="32"/>
              <c:delete val="1"/>
              <c:extLst>
                <c:ext xmlns:c15="http://schemas.microsoft.com/office/drawing/2012/chart" uri="{CE6537A1-D6FC-4f65-9D91-7224C49458BB}"/>
                <c:ext xmlns:c16="http://schemas.microsoft.com/office/drawing/2014/chart" uri="{C3380CC4-5D6E-409C-BE32-E72D297353CC}">
                  <c16:uniqueId val="{00000020-D3B7-41A3-99ED-A6755CC68DE3}"/>
                </c:ext>
              </c:extLst>
            </c:dLbl>
            <c:dLbl>
              <c:idx val="33"/>
              <c:delete val="1"/>
              <c:extLst>
                <c:ext xmlns:c15="http://schemas.microsoft.com/office/drawing/2012/chart" uri="{CE6537A1-D6FC-4f65-9D91-7224C49458BB}"/>
                <c:ext xmlns:c16="http://schemas.microsoft.com/office/drawing/2014/chart" uri="{C3380CC4-5D6E-409C-BE32-E72D297353CC}">
                  <c16:uniqueId val="{00000021-D3B7-41A3-99ED-A6755CC68DE3}"/>
                </c:ext>
              </c:extLst>
            </c:dLbl>
            <c:dLbl>
              <c:idx val="34"/>
              <c:delete val="1"/>
              <c:extLst>
                <c:ext xmlns:c15="http://schemas.microsoft.com/office/drawing/2012/chart" uri="{CE6537A1-D6FC-4f65-9D91-7224C49458BB}"/>
                <c:ext xmlns:c16="http://schemas.microsoft.com/office/drawing/2014/chart" uri="{C3380CC4-5D6E-409C-BE32-E72D297353CC}">
                  <c16:uniqueId val="{00000022-D3B7-41A3-99ED-A6755CC68DE3}"/>
                </c:ext>
              </c:extLst>
            </c:dLbl>
            <c:dLbl>
              <c:idx val="35"/>
              <c:delete val="1"/>
              <c:extLst>
                <c:ext xmlns:c15="http://schemas.microsoft.com/office/drawing/2012/chart" uri="{CE6537A1-D6FC-4f65-9D91-7224C49458BB}"/>
                <c:ext xmlns:c16="http://schemas.microsoft.com/office/drawing/2014/chart" uri="{C3380CC4-5D6E-409C-BE32-E72D297353CC}">
                  <c16:uniqueId val="{00000023-D3B7-41A3-99ED-A6755CC68DE3}"/>
                </c:ext>
              </c:extLst>
            </c:dLbl>
            <c:dLbl>
              <c:idx val="36"/>
              <c:delete val="1"/>
              <c:extLst>
                <c:ext xmlns:c15="http://schemas.microsoft.com/office/drawing/2012/chart" uri="{CE6537A1-D6FC-4f65-9D91-7224C49458BB}"/>
                <c:ext xmlns:c16="http://schemas.microsoft.com/office/drawing/2014/chart" uri="{C3380CC4-5D6E-409C-BE32-E72D297353CC}">
                  <c16:uniqueId val="{00000024-D3B7-41A3-99ED-A6755CC68DE3}"/>
                </c:ext>
              </c:extLst>
            </c:dLbl>
            <c:dLbl>
              <c:idx val="37"/>
              <c:delete val="1"/>
              <c:extLst>
                <c:ext xmlns:c15="http://schemas.microsoft.com/office/drawing/2012/chart" uri="{CE6537A1-D6FC-4f65-9D91-7224C49458BB}"/>
                <c:ext xmlns:c16="http://schemas.microsoft.com/office/drawing/2014/chart" uri="{C3380CC4-5D6E-409C-BE32-E72D297353CC}">
                  <c16:uniqueId val="{00000025-D3B7-41A3-99ED-A6755CC68DE3}"/>
                </c:ext>
              </c:extLst>
            </c:dLbl>
            <c:dLbl>
              <c:idx val="38"/>
              <c:delete val="1"/>
              <c:extLst>
                <c:ext xmlns:c15="http://schemas.microsoft.com/office/drawing/2012/chart" uri="{CE6537A1-D6FC-4f65-9D91-7224C49458BB}"/>
                <c:ext xmlns:c16="http://schemas.microsoft.com/office/drawing/2014/chart" uri="{C3380CC4-5D6E-409C-BE32-E72D297353CC}">
                  <c16:uniqueId val="{00000026-D3B7-41A3-99ED-A6755CC68DE3}"/>
                </c:ext>
              </c:extLst>
            </c:dLbl>
            <c:dLbl>
              <c:idx val="39"/>
              <c:delete val="1"/>
              <c:extLst>
                <c:ext xmlns:c15="http://schemas.microsoft.com/office/drawing/2012/chart" uri="{CE6537A1-D6FC-4f65-9D91-7224C49458BB}"/>
                <c:ext xmlns:c16="http://schemas.microsoft.com/office/drawing/2014/chart" uri="{C3380CC4-5D6E-409C-BE32-E72D297353CC}">
                  <c16:uniqueId val="{00000027-D3B7-41A3-99ED-A6755CC68DE3}"/>
                </c:ext>
              </c:extLst>
            </c:dLbl>
            <c:dLbl>
              <c:idx val="40"/>
              <c:delete val="1"/>
              <c:extLst>
                <c:ext xmlns:c15="http://schemas.microsoft.com/office/drawing/2012/chart" uri="{CE6537A1-D6FC-4f65-9D91-7224C49458BB}"/>
                <c:ext xmlns:c16="http://schemas.microsoft.com/office/drawing/2014/chart" uri="{C3380CC4-5D6E-409C-BE32-E72D297353CC}">
                  <c16:uniqueId val="{00000028-D3B7-41A3-99ED-A6755CC68DE3}"/>
                </c:ext>
              </c:extLst>
            </c:dLbl>
            <c:dLbl>
              <c:idx val="41"/>
              <c:delete val="1"/>
              <c:extLst>
                <c:ext xmlns:c15="http://schemas.microsoft.com/office/drawing/2012/chart" uri="{CE6537A1-D6FC-4f65-9D91-7224C49458BB}"/>
                <c:ext xmlns:c16="http://schemas.microsoft.com/office/drawing/2014/chart" uri="{C3380CC4-5D6E-409C-BE32-E72D297353CC}">
                  <c16:uniqueId val="{00000029-D3B7-41A3-99ED-A6755CC68DE3}"/>
                </c:ext>
              </c:extLst>
            </c:dLbl>
            <c:dLbl>
              <c:idx val="42"/>
              <c:delete val="1"/>
              <c:extLst>
                <c:ext xmlns:c15="http://schemas.microsoft.com/office/drawing/2012/chart" uri="{CE6537A1-D6FC-4f65-9D91-7224C49458BB}"/>
                <c:ext xmlns:c16="http://schemas.microsoft.com/office/drawing/2014/chart" uri="{C3380CC4-5D6E-409C-BE32-E72D297353CC}">
                  <c16:uniqueId val="{0000002A-D3B7-41A3-99ED-A6755CC68DE3}"/>
                </c:ext>
              </c:extLst>
            </c:dLbl>
            <c:dLbl>
              <c:idx val="43"/>
              <c:delete val="1"/>
              <c:extLst>
                <c:ext xmlns:c15="http://schemas.microsoft.com/office/drawing/2012/chart" uri="{CE6537A1-D6FC-4f65-9D91-7224C49458BB}"/>
                <c:ext xmlns:c16="http://schemas.microsoft.com/office/drawing/2014/chart" uri="{C3380CC4-5D6E-409C-BE32-E72D297353CC}">
                  <c16:uniqueId val="{0000002B-D3B7-41A3-99ED-A6755CC68DE3}"/>
                </c:ext>
              </c:extLst>
            </c:dLbl>
            <c:dLbl>
              <c:idx val="44"/>
              <c:delete val="1"/>
              <c:extLst>
                <c:ext xmlns:c15="http://schemas.microsoft.com/office/drawing/2012/chart" uri="{CE6537A1-D6FC-4f65-9D91-7224C49458BB}"/>
                <c:ext xmlns:c16="http://schemas.microsoft.com/office/drawing/2014/chart" uri="{C3380CC4-5D6E-409C-BE32-E72D297353CC}">
                  <c16:uniqueId val="{0000002C-D3B7-41A3-99ED-A6755CC68DE3}"/>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D3B7-41A3-99ED-A6755CC68D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tiedot'!$B$68:$BO$68</c:f>
              <c:numCache>
                <c:formatCode>#,##0</c:formatCode>
                <c:ptCount val="66"/>
                <c:pt idx="0">
                  <c:v>5066</c:v>
                </c:pt>
                <c:pt idx="1">
                  <c:v>5033</c:v>
                </c:pt>
                <c:pt idx="2">
                  <c:v>4984</c:v>
                </c:pt>
                <c:pt idx="3">
                  <c:v>4952</c:v>
                </c:pt>
                <c:pt idx="4">
                  <c:v>4876</c:v>
                </c:pt>
                <c:pt idx="5">
                  <c:v>4763</c:v>
                </c:pt>
                <c:pt idx="6">
                  <c:v>4723</c:v>
                </c:pt>
                <c:pt idx="7">
                  <c:v>4622</c:v>
                </c:pt>
                <c:pt idx="8">
                  <c:v>4578</c:v>
                </c:pt>
                <c:pt idx="9">
                  <c:v>4512</c:v>
                </c:pt>
                <c:pt idx="10">
                  <c:v>4391</c:v>
                </c:pt>
                <c:pt idx="11">
                  <c:v>4338</c:v>
                </c:pt>
                <c:pt idx="12">
                  <c:v>4273</c:v>
                </c:pt>
                <c:pt idx="13">
                  <c:v>4271</c:v>
                </c:pt>
                <c:pt idx="14">
                  <c:v>4261</c:v>
                </c:pt>
                <c:pt idx="15">
                  <c:v>4230</c:v>
                </c:pt>
                <c:pt idx="16">
                  <c:v>4222</c:v>
                </c:pt>
                <c:pt idx="17">
                  <c:v>4223</c:v>
                </c:pt>
                <c:pt idx="18">
                  <c:v>4197</c:v>
                </c:pt>
                <c:pt idx="19">
                  <c:v>4146</c:v>
                </c:pt>
                <c:pt idx="20">
                  <c:v>4085</c:v>
                </c:pt>
                <c:pt idx="21">
                  <c:v>4054</c:v>
                </c:pt>
                <c:pt idx="22">
                  <c:v>4007</c:v>
                </c:pt>
                <c:pt idx="23">
                  <c:v>3932</c:v>
                </c:pt>
                <c:pt idx="24">
                  <c:v>3866</c:v>
                </c:pt>
                <c:pt idx="25">
                  <c:v>3776</c:v>
                </c:pt>
                <c:pt idx="26">
                  <c:v>3700</c:v>
                </c:pt>
                <c:pt idx="27">
                  <c:v>3660</c:v>
                </c:pt>
                <c:pt idx="28">
                  <c:v>3651</c:v>
                </c:pt>
                <c:pt idx="29">
                  <c:v>3630</c:v>
                </c:pt>
                <c:pt idx="30">
                  <c:v>3596</c:v>
                </c:pt>
                <c:pt idx="31">
                  <c:v>3552</c:v>
                </c:pt>
                <c:pt idx="32">
                  <c:v>3490</c:v>
                </c:pt>
                <c:pt idx="33">
                  <c:v>3457</c:v>
                </c:pt>
                <c:pt idx="34">
                  <c:v>3429</c:v>
                </c:pt>
                <c:pt idx="35">
                  <c:v>3377</c:v>
                </c:pt>
                <c:pt idx="36">
                  <c:v>3385</c:v>
                </c:pt>
                <c:pt idx="37">
                  <c:v>3315</c:v>
                </c:pt>
                <c:pt idx="38">
                  <c:v>3261</c:v>
                </c:pt>
                <c:pt idx="39">
                  <c:v>3214</c:v>
                </c:pt>
                <c:pt idx="40">
                  <c:v>3194</c:v>
                </c:pt>
                <c:pt idx="41">
                  <c:v>3154</c:v>
                </c:pt>
                <c:pt idx="42">
                  <c:v>3048</c:v>
                </c:pt>
                <c:pt idx="43">
                  <c:v>2990</c:v>
                </c:pt>
                <c:pt idx="44">
                  <c:v>2893</c:v>
                </c:pt>
                <c:pt idx="45">
                  <c:v>2807</c:v>
                </c:pt>
              </c:numCache>
            </c:numRef>
          </c:val>
          <c:smooth val="0"/>
          <c:extLst>
            <c:ext xmlns:c16="http://schemas.microsoft.com/office/drawing/2014/chart" uri="{C3380CC4-5D6E-409C-BE32-E72D297353CC}">
              <c16:uniqueId val="{0000002E-D3B7-41A3-99ED-A6755CC68DE3}"/>
            </c:ext>
          </c:extLst>
        </c:ser>
        <c:ser>
          <c:idx val="1"/>
          <c:order val="1"/>
          <c:tx>
            <c:strRef>
              <c:f>'Diat 6–30 tiedot'!$A$69</c:f>
              <c:strCache>
                <c:ptCount val="1"/>
                <c:pt idx="0">
                  <c:v>Kaavi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D3B7-41A3-99ED-A6755CC68DE3}"/>
                </c:ext>
              </c:extLst>
            </c:dLbl>
            <c:spPr>
              <a:noFill/>
              <a:ln>
                <a:solidFill>
                  <a:schemeClr val="tx2"/>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tiedot'!$B$69:$BO$69</c:f>
              <c:numCache>
                <c:formatCode>General</c:formatCode>
                <c:ptCount val="66"/>
                <c:pt idx="40" formatCode="#,##0">
                  <c:v>3171</c:v>
                </c:pt>
                <c:pt idx="41" formatCode="#,##0">
                  <c:v>3133</c:v>
                </c:pt>
                <c:pt idx="42" formatCode="#,##0">
                  <c:v>3095</c:v>
                </c:pt>
                <c:pt idx="43" formatCode="#,##0">
                  <c:v>3062</c:v>
                </c:pt>
                <c:pt idx="44" formatCode="#,##0">
                  <c:v>3029</c:v>
                </c:pt>
                <c:pt idx="45" formatCode="#,##0">
                  <c:v>3001</c:v>
                </c:pt>
                <c:pt idx="46" formatCode="#,##0">
                  <c:v>2972</c:v>
                </c:pt>
                <c:pt idx="47" formatCode="#,##0">
                  <c:v>2946</c:v>
                </c:pt>
                <c:pt idx="48" formatCode="#,##0">
                  <c:v>2921</c:v>
                </c:pt>
                <c:pt idx="49" formatCode="#,##0">
                  <c:v>2896</c:v>
                </c:pt>
                <c:pt idx="50" formatCode="#,##0">
                  <c:v>2874</c:v>
                </c:pt>
                <c:pt idx="51" formatCode="#,##0">
                  <c:v>2853</c:v>
                </c:pt>
                <c:pt idx="52" formatCode="#,##0">
                  <c:v>2834</c:v>
                </c:pt>
                <c:pt idx="53" formatCode="#,##0">
                  <c:v>2814</c:v>
                </c:pt>
                <c:pt idx="54" formatCode="#,##0">
                  <c:v>2796</c:v>
                </c:pt>
                <c:pt idx="55" formatCode="#,##0">
                  <c:v>2778</c:v>
                </c:pt>
                <c:pt idx="56" formatCode="#,##0">
                  <c:v>2760</c:v>
                </c:pt>
                <c:pt idx="57" formatCode="#,##0">
                  <c:v>2744</c:v>
                </c:pt>
                <c:pt idx="58" formatCode="#,##0">
                  <c:v>2727</c:v>
                </c:pt>
                <c:pt idx="59" formatCode="#,##0">
                  <c:v>2711</c:v>
                </c:pt>
                <c:pt idx="60" formatCode="#,##0">
                  <c:v>2695</c:v>
                </c:pt>
                <c:pt idx="61" formatCode="#,##0">
                  <c:v>2680</c:v>
                </c:pt>
                <c:pt idx="62" formatCode="#,##0">
                  <c:v>2664</c:v>
                </c:pt>
                <c:pt idx="63" formatCode="#,##0">
                  <c:v>2649</c:v>
                </c:pt>
                <c:pt idx="64" formatCode="#,##0">
                  <c:v>2635</c:v>
                </c:pt>
                <c:pt idx="65" formatCode="#,##0">
                  <c:v>2622</c:v>
                </c:pt>
              </c:numCache>
            </c:numRef>
          </c:val>
          <c:smooth val="0"/>
          <c:extLst>
            <c:ext xmlns:c16="http://schemas.microsoft.com/office/drawing/2014/chart" uri="{C3380CC4-5D6E-409C-BE32-E72D297353CC}">
              <c16:uniqueId val="{00000030-D3B7-41A3-99ED-A6755CC68DE3}"/>
            </c:ext>
          </c:extLst>
        </c:ser>
        <c:ser>
          <c:idx val="2"/>
          <c:order val="2"/>
          <c:tx>
            <c:strRef>
              <c:f>'Diat 6–30 tiedot'!$A$70</c:f>
              <c:strCache>
                <c:ptCount val="1"/>
                <c:pt idx="0">
                  <c:v>Kaavi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3.8517804895454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3B7-41A3-99ED-A6755CC68DE3}"/>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tiedot'!$B$70:$BO$70</c:f>
              <c:numCache>
                <c:formatCode>General</c:formatCode>
                <c:ptCount val="66"/>
                <c:pt idx="44" formatCode="#,##0">
                  <c:v>2930</c:v>
                </c:pt>
                <c:pt idx="45" formatCode="#,##0">
                  <c:v>2873</c:v>
                </c:pt>
                <c:pt idx="46" formatCode="#,##0">
                  <c:v>2817</c:v>
                </c:pt>
                <c:pt idx="47" formatCode="#,##0">
                  <c:v>2766</c:v>
                </c:pt>
                <c:pt idx="48" formatCode="#,##0">
                  <c:v>2715</c:v>
                </c:pt>
                <c:pt idx="49" formatCode="#,##0">
                  <c:v>2668</c:v>
                </c:pt>
                <c:pt idx="50" formatCode="#,##0">
                  <c:v>2624</c:v>
                </c:pt>
                <c:pt idx="51" formatCode="#,##0">
                  <c:v>2582</c:v>
                </c:pt>
                <c:pt idx="52" formatCode="#,##0">
                  <c:v>2545</c:v>
                </c:pt>
                <c:pt idx="53" formatCode="#,##0">
                  <c:v>2506</c:v>
                </c:pt>
                <c:pt idx="54" formatCode="#,##0">
                  <c:v>2471</c:v>
                </c:pt>
                <c:pt idx="55" formatCode="#,##0">
                  <c:v>2435</c:v>
                </c:pt>
                <c:pt idx="56" formatCode="#,##0">
                  <c:v>2402</c:v>
                </c:pt>
                <c:pt idx="57" formatCode="#,##0">
                  <c:v>2370</c:v>
                </c:pt>
                <c:pt idx="58" formatCode="#,##0">
                  <c:v>2339</c:v>
                </c:pt>
                <c:pt idx="59" formatCode="#,##0">
                  <c:v>2308</c:v>
                </c:pt>
                <c:pt idx="60" formatCode="#,##0">
                  <c:v>2279</c:v>
                </c:pt>
                <c:pt idx="61" formatCode="#,##0">
                  <c:v>2252</c:v>
                </c:pt>
                <c:pt idx="62" formatCode="#,##0">
                  <c:v>2226</c:v>
                </c:pt>
                <c:pt idx="63" formatCode="#,##0">
                  <c:v>2201</c:v>
                </c:pt>
                <c:pt idx="64" formatCode="#,##0">
                  <c:v>2178</c:v>
                </c:pt>
                <c:pt idx="65" formatCode="#,##0">
                  <c:v>2153</c:v>
                </c:pt>
              </c:numCache>
            </c:numRef>
          </c:val>
          <c:smooth val="0"/>
          <c:extLst>
            <c:ext xmlns:c16="http://schemas.microsoft.com/office/drawing/2014/chart" uri="{C3380CC4-5D6E-409C-BE32-E72D297353CC}">
              <c16:uniqueId val="{00000032-D3B7-41A3-99ED-A6755CC68DE3}"/>
            </c:ext>
          </c:extLst>
        </c:ser>
        <c:ser>
          <c:idx val="3"/>
          <c:order val="3"/>
          <c:tx>
            <c:strRef>
              <c:f>'Diat 6–30 tiedot'!$A$71</c:f>
              <c:strCache>
                <c:ptCount val="1"/>
                <c:pt idx="0">
                  <c:v>Kaavi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3.398629843716548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D3B7-41A3-99ED-A6755CC68DE3}"/>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tiedot'!$B$71:$BO$71</c:f>
              <c:numCache>
                <c:formatCode>General</c:formatCode>
                <c:ptCount val="66"/>
                <c:pt idx="46" formatCode="#,##0">
                  <c:v>2740</c:v>
                </c:pt>
                <c:pt idx="47" formatCode="#,##0">
                  <c:v>2678</c:v>
                </c:pt>
                <c:pt idx="48" formatCode="#,##0">
                  <c:v>2622</c:v>
                </c:pt>
                <c:pt idx="49" formatCode="#,##0">
                  <c:v>2573</c:v>
                </c:pt>
                <c:pt idx="50" formatCode="#,##0">
                  <c:v>2529</c:v>
                </c:pt>
                <c:pt idx="51" formatCode="#,##0">
                  <c:v>2489</c:v>
                </c:pt>
                <c:pt idx="52" formatCode="#,##0">
                  <c:v>2451</c:v>
                </c:pt>
                <c:pt idx="53" formatCode="#,##0">
                  <c:v>2413</c:v>
                </c:pt>
                <c:pt idx="54" formatCode="#,##0">
                  <c:v>2380</c:v>
                </c:pt>
                <c:pt idx="55" formatCode="#,##0">
                  <c:v>2347</c:v>
                </c:pt>
                <c:pt idx="56" formatCode="#,##0">
                  <c:v>2315</c:v>
                </c:pt>
                <c:pt idx="57" formatCode="#,##0">
                  <c:v>2284</c:v>
                </c:pt>
                <c:pt idx="58" formatCode="#,##0">
                  <c:v>2256</c:v>
                </c:pt>
                <c:pt idx="59" formatCode="#,##0">
                  <c:v>2229</c:v>
                </c:pt>
                <c:pt idx="60" formatCode="#,##0">
                  <c:v>2204</c:v>
                </c:pt>
                <c:pt idx="61" formatCode="#,##0">
                  <c:v>2185</c:v>
                </c:pt>
                <c:pt idx="62" formatCode="#,##0">
                  <c:v>2164</c:v>
                </c:pt>
                <c:pt idx="63" formatCode="#,##0">
                  <c:v>2143</c:v>
                </c:pt>
                <c:pt idx="64" formatCode="#,##0">
                  <c:v>2124</c:v>
                </c:pt>
                <c:pt idx="65" formatCode="#,##0">
                  <c:v>2105</c:v>
                </c:pt>
              </c:numCache>
            </c:numRef>
          </c:val>
          <c:smooth val="0"/>
          <c:extLst>
            <c:ext xmlns:c16="http://schemas.microsoft.com/office/drawing/2014/chart" uri="{C3380CC4-5D6E-409C-BE32-E72D297353CC}">
              <c16:uniqueId val="{00000034-D3B7-41A3-99ED-A6755CC68DE3}"/>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55166381217440952"/>
          <c:w val="0.27002556159967767"/>
          <c:h val="0.3405328980232640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Rautavaaran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tiedot'!$A$72</c:f>
              <c:strCache>
                <c:ptCount val="1"/>
                <c:pt idx="0">
                  <c:v>Rautavaara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587F-4A15-9189-CC45AF492470}"/>
                </c:ext>
              </c:extLst>
            </c:dLbl>
            <c:dLbl>
              <c:idx val="1"/>
              <c:delete val="1"/>
              <c:extLst>
                <c:ext xmlns:c15="http://schemas.microsoft.com/office/drawing/2012/chart" uri="{CE6537A1-D6FC-4f65-9D91-7224C49458BB}"/>
                <c:ext xmlns:c16="http://schemas.microsoft.com/office/drawing/2014/chart" uri="{C3380CC4-5D6E-409C-BE32-E72D297353CC}">
                  <c16:uniqueId val="{00000001-587F-4A15-9189-CC45AF492470}"/>
                </c:ext>
              </c:extLst>
            </c:dLbl>
            <c:dLbl>
              <c:idx val="2"/>
              <c:delete val="1"/>
              <c:extLst>
                <c:ext xmlns:c15="http://schemas.microsoft.com/office/drawing/2012/chart" uri="{CE6537A1-D6FC-4f65-9D91-7224C49458BB}"/>
                <c:ext xmlns:c16="http://schemas.microsoft.com/office/drawing/2014/chart" uri="{C3380CC4-5D6E-409C-BE32-E72D297353CC}">
                  <c16:uniqueId val="{00000002-587F-4A15-9189-CC45AF492470}"/>
                </c:ext>
              </c:extLst>
            </c:dLbl>
            <c:dLbl>
              <c:idx val="3"/>
              <c:delete val="1"/>
              <c:extLst>
                <c:ext xmlns:c15="http://schemas.microsoft.com/office/drawing/2012/chart" uri="{CE6537A1-D6FC-4f65-9D91-7224C49458BB}"/>
                <c:ext xmlns:c16="http://schemas.microsoft.com/office/drawing/2014/chart" uri="{C3380CC4-5D6E-409C-BE32-E72D297353CC}">
                  <c16:uniqueId val="{00000003-587F-4A15-9189-CC45AF492470}"/>
                </c:ext>
              </c:extLst>
            </c:dLbl>
            <c:dLbl>
              <c:idx val="4"/>
              <c:delete val="1"/>
              <c:extLst>
                <c:ext xmlns:c15="http://schemas.microsoft.com/office/drawing/2012/chart" uri="{CE6537A1-D6FC-4f65-9D91-7224C49458BB}"/>
                <c:ext xmlns:c16="http://schemas.microsoft.com/office/drawing/2014/chart" uri="{C3380CC4-5D6E-409C-BE32-E72D297353CC}">
                  <c16:uniqueId val="{00000004-587F-4A15-9189-CC45AF492470}"/>
                </c:ext>
              </c:extLst>
            </c:dLbl>
            <c:dLbl>
              <c:idx val="5"/>
              <c:delete val="1"/>
              <c:extLst>
                <c:ext xmlns:c15="http://schemas.microsoft.com/office/drawing/2012/chart" uri="{CE6537A1-D6FC-4f65-9D91-7224C49458BB}"/>
                <c:ext xmlns:c16="http://schemas.microsoft.com/office/drawing/2014/chart" uri="{C3380CC4-5D6E-409C-BE32-E72D297353CC}">
                  <c16:uniqueId val="{00000005-587F-4A15-9189-CC45AF492470}"/>
                </c:ext>
              </c:extLst>
            </c:dLbl>
            <c:dLbl>
              <c:idx val="6"/>
              <c:delete val="1"/>
              <c:extLst>
                <c:ext xmlns:c15="http://schemas.microsoft.com/office/drawing/2012/chart" uri="{CE6537A1-D6FC-4f65-9D91-7224C49458BB}"/>
                <c:ext xmlns:c16="http://schemas.microsoft.com/office/drawing/2014/chart" uri="{C3380CC4-5D6E-409C-BE32-E72D297353CC}">
                  <c16:uniqueId val="{00000006-587F-4A15-9189-CC45AF492470}"/>
                </c:ext>
              </c:extLst>
            </c:dLbl>
            <c:dLbl>
              <c:idx val="7"/>
              <c:delete val="1"/>
              <c:extLst>
                <c:ext xmlns:c15="http://schemas.microsoft.com/office/drawing/2012/chart" uri="{CE6537A1-D6FC-4f65-9D91-7224C49458BB}"/>
                <c:ext xmlns:c16="http://schemas.microsoft.com/office/drawing/2014/chart" uri="{C3380CC4-5D6E-409C-BE32-E72D297353CC}">
                  <c16:uniqueId val="{00000007-587F-4A15-9189-CC45AF492470}"/>
                </c:ext>
              </c:extLst>
            </c:dLbl>
            <c:dLbl>
              <c:idx val="8"/>
              <c:delete val="1"/>
              <c:extLst>
                <c:ext xmlns:c15="http://schemas.microsoft.com/office/drawing/2012/chart" uri="{CE6537A1-D6FC-4f65-9D91-7224C49458BB}"/>
                <c:ext xmlns:c16="http://schemas.microsoft.com/office/drawing/2014/chart" uri="{C3380CC4-5D6E-409C-BE32-E72D297353CC}">
                  <c16:uniqueId val="{00000008-587F-4A15-9189-CC45AF492470}"/>
                </c:ext>
              </c:extLst>
            </c:dLbl>
            <c:dLbl>
              <c:idx val="9"/>
              <c:delete val="1"/>
              <c:extLst>
                <c:ext xmlns:c15="http://schemas.microsoft.com/office/drawing/2012/chart" uri="{CE6537A1-D6FC-4f65-9D91-7224C49458BB}"/>
                <c:ext xmlns:c16="http://schemas.microsoft.com/office/drawing/2014/chart" uri="{C3380CC4-5D6E-409C-BE32-E72D297353CC}">
                  <c16:uniqueId val="{00000009-587F-4A15-9189-CC45AF492470}"/>
                </c:ext>
              </c:extLst>
            </c:dLbl>
            <c:dLbl>
              <c:idx val="10"/>
              <c:delete val="1"/>
              <c:extLst>
                <c:ext xmlns:c15="http://schemas.microsoft.com/office/drawing/2012/chart" uri="{CE6537A1-D6FC-4f65-9D91-7224C49458BB}"/>
                <c:ext xmlns:c16="http://schemas.microsoft.com/office/drawing/2014/chart" uri="{C3380CC4-5D6E-409C-BE32-E72D297353CC}">
                  <c16:uniqueId val="{0000000A-587F-4A15-9189-CC45AF492470}"/>
                </c:ext>
              </c:extLst>
            </c:dLbl>
            <c:dLbl>
              <c:idx val="11"/>
              <c:delete val="1"/>
              <c:extLst>
                <c:ext xmlns:c15="http://schemas.microsoft.com/office/drawing/2012/chart" uri="{CE6537A1-D6FC-4f65-9D91-7224C49458BB}"/>
                <c:ext xmlns:c16="http://schemas.microsoft.com/office/drawing/2014/chart" uri="{C3380CC4-5D6E-409C-BE32-E72D297353CC}">
                  <c16:uniqueId val="{0000000B-587F-4A15-9189-CC45AF492470}"/>
                </c:ext>
              </c:extLst>
            </c:dLbl>
            <c:dLbl>
              <c:idx val="12"/>
              <c:delete val="1"/>
              <c:extLst>
                <c:ext xmlns:c15="http://schemas.microsoft.com/office/drawing/2012/chart" uri="{CE6537A1-D6FC-4f65-9D91-7224C49458BB}"/>
                <c:ext xmlns:c16="http://schemas.microsoft.com/office/drawing/2014/chart" uri="{C3380CC4-5D6E-409C-BE32-E72D297353CC}">
                  <c16:uniqueId val="{0000000C-587F-4A15-9189-CC45AF492470}"/>
                </c:ext>
              </c:extLst>
            </c:dLbl>
            <c:dLbl>
              <c:idx val="13"/>
              <c:delete val="1"/>
              <c:extLst>
                <c:ext xmlns:c15="http://schemas.microsoft.com/office/drawing/2012/chart" uri="{CE6537A1-D6FC-4f65-9D91-7224C49458BB}"/>
                <c:ext xmlns:c16="http://schemas.microsoft.com/office/drawing/2014/chart" uri="{C3380CC4-5D6E-409C-BE32-E72D297353CC}">
                  <c16:uniqueId val="{0000000D-587F-4A15-9189-CC45AF492470}"/>
                </c:ext>
              </c:extLst>
            </c:dLbl>
            <c:dLbl>
              <c:idx val="14"/>
              <c:delete val="1"/>
              <c:extLst>
                <c:ext xmlns:c15="http://schemas.microsoft.com/office/drawing/2012/chart" uri="{CE6537A1-D6FC-4f65-9D91-7224C49458BB}"/>
                <c:ext xmlns:c16="http://schemas.microsoft.com/office/drawing/2014/chart" uri="{C3380CC4-5D6E-409C-BE32-E72D297353CC}">
                  <c16:uniqueId val="{0000000E-587F-4A15-9189-CC45AF492470}"/>
                </c:ext>
              </c:extLst>
            </c:dLbl>
            <c:dLbl>
              <c:idx val="15"/>
              <c:delete val="1"/>
              <c:extLst>
                <c:ext xmlns:c15="http://schemas.microsoft.com/office/drawing/2012/chart" uri="{CE6537A1-D6FC-4f65-9D91-7224C49458BB}"/>
                <c:ext xmlns:c16="http://schemas.microsoft.com/office/drawing/2014/chart" uri="{C3380CC4-5D6E-409C-BE32-E72D297353CC}">
                  <c16:uniqueId val="{0000000F-587F-4A15-9189-CC45AF492470}"/>
                </c:ext>
              </c:extLst>
            </c:dLbl>
            <c:dLbl>
              <c:idx val="16"/>
              <c:delete val="1"/>
              <c:extLst>
                <c:ext xmlns:c15="http://schemas.microsoft.com/office/drawing/2012/chart" uri="{CE6537A1-D6FC-4f65-9D91-7224C49458BB}"/>
                <c:ext xmlns:c16="http://schemas.microsoft.com/office/drawing/2014/chart" uri="{C3380CC4-5D6E-409C-BE32-E72D297353CC}">
                  <c16:uniqueId val="{00000010-587F-4A15-9189-CC45AF492470}"/>
                </c:ext>
              </c:extLst>
            </c:dLbl>
            <c:dLbl>
              <c:idx val="17"/>
              <c:delete val="1"/>
              <c:extLst>
                <c:ext xmlns:c15="http://schemas.microsoft.com/office/drawing/2012/chart" uri="{CE6537A1-D6FC-4f65-9D91-7224C49458BB}"/>
                <c:ext xmlns:c16="http://schemas.microsoft.com/office/drawing/2014/chart" uri="{C3380CC4-5D6E-409C-BE32-E72D297353CC}">
                  <c16:uniqueId val="{00000011-587F-4A15-9189-CC45AF492470}"/>
                </c:ext>
              </c:extLst>
            </c:dLbl>
            <c:dLbl>
              <c:idx val="18"/>
              <c:delete val="1"/>
              <c:extLst>
                <c:ext xmlns:c15="http://schemas.microsoft.com/office/drawing/2012/chart" uri="{CE6537A1-D6FC-4f65-9D91-7224C49458BB}"/>
                <c:ext xmlns:c16="http://schemas.microsoft.com/office/drawing/2014/chart" uri="{C3380CC4-5D6E-409C-BE32-E72D297353CC}">
                  <c16:uniqueId val="{00000012-587F-4A15-9189-CC45AF492470}"/>
                </c:ext>
              </c:extLst>
            </c:dLbl>
            <c:dLbl>
              <c:idx val="19"/>
              <c:delete val="1"/>
              <c:extLst>
                <c:ext xmlns:c15="http://schemas.microsoft.com/office/drawing/2012/chart" uri="{CE6537A1-D6FC-4f65-9D91-7224C49458BB}"/>
                <c:ext xmlns:c16="http://schemas.microsoft.com/office/drawing/2014/chart" uri="{C3380CC4-5D6E-409C-BE32-E72D297353CC}">
                  <c16:uniqueId val="{00000013-587F-4A15-9189-CC45AF492470}"/>
                </c:ext>
              </c:extLst>
            </c:dLbl>
            <c:dLbl>
              <c:idx val="20"/>
              <c:delete val="1"/>
              <c:extLst>
                <c:ext xmlns:c15="http://schemas.microsoft.com/office/drawing/2012/chart" uri="{CE6537A1-D6FC-4f65-9D91-7224C49458BB}"/>
                <c:ext xmlns:c16="http://schemas.microsoft.com/office/drawing/2014/chart" uri="{C3380CC4-5D6E-409C-BE32-E72D297353CC}">
                  <c16:uniqueId val="{00000014-587F-4A15-9189-CC45AF492470}"/>
                </c:ext>
              </c:extLst>
            </c:dLbl>
            <c:dLbl>
              <c:idx val="21"/>
              <c:delete val="1"/>
              <c:extLst>
                <c:ext xmlns:c15="http://schemas.microsoft.com/office/drawing/2012/chart" uri="{CE6537A1-D6FC-4f65-9D91-7224C49458BB}"/>
                <c:ext xmlns:c16="http://schemas.microsoft.com/office/drawing/2014/chart" uri="{C3380CC4-5D6E-409C-BE32-E72D297353CC}">
                  <c16:uniqueId val="{00000015-587F-4A15-9189-CC45AF492470}"/>
                </c:ext>
              </c:extLst>
            </c:dLbl>
            <c:dLbl>
              <c:idx val="22"/>
              <c:delete val="1"/>
              <c:extLst>
                <c:ext xmlns:c15="http://schemas.microsoft.com/office/drawing/2012/chart" uri="{CE6537A1-D6FC-4f65-9D91-7224C49458BB}"/>
                <c:ext xmlns:c16="http://schemas.microsoft.com/office/drawing/2014/chart" uri="{C3380CC4-5D6E-409C-BE32-E72D297353CC}">
                  <c16:uniqueId val="{00000016-587F-4A15-9189-CC45AF492470}"/>
                </c:ext>
              </c:extLst>
            </c:dLbl>
            <c:dLbl>
              <c:idx val="23"/>
              <c:delete val="1"/>
              <c:extLst>
                <c:ext xmlns:c15="http://schemas.microsoft.com/office/drawing/2012/chart" uri="{CE6537A1-D6FC-4f65-9D91-7224C49458BB}"/>
                <c:ext xmlns:c16="http://schemas.microsoft.com/office/drawing/2014/chart" uri="{C3380CC4-5D6E-409C-BE32-E72D297353CC}">
                  <c16:uniqueId val="{00000017-587F-4A15-9189-CC45AF492470}"/>
                </c:ext>
              </c:extLst>
            </c:dLbl>
            <c:dLbl>
              <c:idx val="24"/>
              <c:delete val="1"/>
              <c:extLst>
                <c:ext xmlns:c15="http://schemas.microsoft.com/office/drawing/2012/chart" uri="{CE6537A1-D6FC-4f65-9D91-7224C49458BB}"/>
                <c:ext xmlns:c16="http://schemas.microsoft.com/office/drawing/2014/chart" uri="{C3380CC4-5D6E-409C-BE32-E72D297353CC}">
                  <c16:uniqueId val="{00000018-587F-4A15-9189-CC45AF492470}"/>
                </c:ext>
              </c:extLst>
            </c:dLbl>
            <c:dLbl>
              <c:idx val="25"/>
              <c:delete val="1"/>
              <c:extLst>
                <c:ext xmlns:c15="http://schemas.microsoft.com/office/drawing/2012/chart" uri="{CE6537A1-D6FC-4f65-9D91-7224C49458BB}"/>
                <c:ext xmlns:c16="http://schemas.microsoft.com/office/drawing/2014/chart" uri="{C3380CC4-5D6E-409C-BE32-E72D297353CC}">
                  <c16:uniqueId val="{00000019-587F-4A15-9189-CC45AF492470}"/>
                </c:ext>
              </c:extLst>
            </c:dLbl>
            <c:dLbl>
              <c:idx val="26"/>
              <c:delete val="1"/>
              <c:extLst>
                <c:ext xmlns:c15="http://schemas.microsoft.com/office/drawing/2012/chart" uri="{CE6537A1-D6FC-4f65-9D91-7224C49458BB}"/>
                <c:ext xmlns:c16="http://schemas.microsoft.com/office/drawing/2014/chart" uri="{C3380CC4-5D6E-409C-BE32-E72D297353CC}">
                  <c16:uniqueId val="{0000001A-587F-4A15-9189-CC45AF492470}"/>
                </c:ext>
              </c:extLst>
            </c:dLbl>
            <c:dLbl>
              <c:idx val="27"/>
              <c:delete val="1"/>
              <c:extLst>
                <c:ext xmlns:c15="http://schemas.microsoft.com/office/drawing/2012/chart" uri="{CE6537A1-D6FC-4f65-9D91-7224C49458BB}"/>
                <c:ext xmlns:c16="http://schemas.microsoft.com/office/drawing/2014/chart" uri="{C3380CC4-5D6E-409C-BE32-E72D297353CC}">
                  <c16:uniqueId val="{0000001B-587F-4A15-9189-CC45AF492470}"/>
                </c:ext>
              </c:extLst>
            </c:dLbl>
            <c:dLbl>
              <c:idx val="28"/>
              <c:delete val="1"/>
              <c:extLst>
                <c:ext xmlns:c15="http://schemas.microsoft.com/office/drawing/2012/chart" uri="{CE6537A1-D6FC-4f65-9D91-7224C49458BB}"/>
                <c:ext xmlns:c16="http://schemas.microsoft.com/office/drawing/2014/chart" uri="{C3380CC4-5D6E-409C-BE32-E72D297353CC}">
                  <c16:uniqueId val="{0000001C-587F-4A15-9189-CC45AF492470}"/>
                </c:ext>
              </c:extLst>
            </c:dLbl>
            <c:dLbl>
              <c:idx val="29"/>
              <c:delete val="1"/>
              <c:extLst>
                <c:ext xmlns:c15="http://schemas.microsoft.com/office/drawing/2012/chart" uri="{CE6537A1-D6FC-4f65-9D91-7224C49458BB}"/>
                <c:ext xmlns:c16="http://schemas.microsoft.com/office/drawing/2014/chart" uri="{C3380CC4-5D6E-409C-BE32-E72D297353CC}">
                  <c16:uniqueId val="{0000001D-587F-4A15-9189-CC45AF492470}"/>
                </c:ext>
              </c:extLst>
            </c:dLbl>
            <c:dLbl>
              <c:idx val="30"/>
              <c:delete val="1"/>
              <c:extLst>
                <c:ext xmlns:c15="http://schemas.microsoft.com/office/drawing/2012/chart" uri="{CE6537A1-D6FC-4f65-9D91-7224C49458BB}"/>
                <c:ext xmlns:c16="http://schemas.microsoft.com/office/drawing/2014/chart" uri="{C3380CC4-5D6E-409C-BE32-E72D297353CC}">
                  <c16:uniqueId val="{0000001E-587F-4A15-9189-CC45AF492470}"/>
                </c:ext>
              </c:extLst>
            </c:dLbl>
            <c:dLbl>
              <c:idx val="31"/>
              <c:delete val="1"/>
              <c:extLst>
                <c:ext xmlns:c15="http://schemas.microsoft.com/office/drawing/2012/chart" uri="{CE6537A1-D6FC-4f65-9D91-7224C49458BB}"/>
                <c:ext xmlns:c16="http://schemas.microsoft.com/office/drawing/2014/chart" uri="{C3380CC4-5D6E-409C-BE32-E72D297353CC}">
                  <c16:uniqueId val="{0000001F-587F-4A15-9189-CC45AF492470}"/>
                </c:ext>
              </c:extLst>
            </c:dLbl>
            <c:dLbl>
              <c:idx val="32"/>
              <c:delete val="1"/>
              <c:extLst>
                <c:ext xmlns:c15="http://schemas.microsoft.com/office/drawing/2012/chart" uri="{CE6537A1-D6FC-4f65-9D91-7224C49458BB}"/>
                <c:ext xmlns:c16="http://schemas.microsoft.com/office/drawing/2014/chart" uri="{C3380CC4-5D6E-409C-BE32-E72D297353CC}">
                  <c16:uniqueId val="{00000020-587F-4A15-9189-CC45AF492470}"/>
                </c:ext>
              </c:extLst>
            </c:dLbl>
            <c:dLbl>
              <c:idx val="33"/>
              <c:delete val="1"/>
              <c:extLst>
                <c:ext xmlns:c15="http://schemas.microsoft.com/office/drawing/2012/chart" uri="{CE6537A1-D6FC-4f65-9D91-7224C49458BB}"/>
                <c:ext xmlns:c16="http://schemas.microsoft.com/office/drawing/2014/chart" uri="{C3380CC4-5D6E-409C-BE32-E72D297353CC}">
                  <c16:uniqueId val="{00000021-587F-4A15-9189-CC45AF492470}"/>
                </c:ext>
              </c:extLst>
            </c:dLbl>
            <c:dLbl>
              <c:idx val="34"/>
              <c:delete val="1"/>
              <c:extLst>
                <c:ext xmlns:c15="http://schemas.microsoft.com/office/drawing/2012/chart" uri="{CE6537A1-D6FC-4f65-9D91-7224C49458BB}"/>
                <c:ext xmlns:c16="http://schemas.microsoft.com/office/drawing/2014/chart" uri="{C3380CC4-5D6E-409C-BE32-E72D297353CC}">
                  <c16:uniqueId val="{00000022-587F-4A15-9189-CC45AF492470}"/>
                </c:ext>
              </c:extLst>
            </c:dLbl>
            <c:dLbl>
              <c:idx val="35"/>
              <c:delete val="1"/>
              <c:extLst>
                <c:ext xmlns:c15="http://schemas.microsoft.com/office/drawing/2012/chart" uri="{CE6537A1-D6FC-4f65-9D91-7224C49458BB}"/>
                <c:ext xmlns:c16="http://schemas.microsoft.com/office/drawing/2014/chart" uri="{C3380CC4-5D6E-409C-BE32-E72D297353CC}">
                  <c16:uniqueId val="{00000023-587F-4A15-9189-CC45AF492470}"/>
                </c:ext>
              </c:extLst>
            </c:dLbl>
            <c:dLbl>
              <c:idx val="36"/>
              <c:delete val="1"/>
              <c:extLst>
                <c:ext xmlns:c15="http://schemas.microsoft.com/office/drawing/2012/chart" uri="{CE6537A1-D6FC-4f65-9D91-7224C49458BB}"/>
                <c:ext xmlns:c16="http://schemas.microsoft.com/office/drawing/2014/chart" uri="{C3380CC4-5D6E-409C-BE32-E72D297353CC}">
                  <c16:uniqueId val="{00000024-587F-4A15-9189-CC45AF492470}"/>
                </c:ext>
              </c:extLst>
            </c:dLbl>
            <c:dLbl>
              <c:idx val="37"/>
              <c:delete val="1"/>
              <c:extLst>
                <c:ext xmlns:c15="http://schemas.microsoft.com/office/drawing/2012/chart" uri="{CE6537A1-D6FC-4f65-9D91-7224C49458BB}"/>
                <c:ext xmlns:c16="http://schemas.microsoft.com/office/drawing/2014/chart" uri="{C3380CC4-5D6E-409C-BE32-E72D297353CC}">
                  <c16:uniqueId val="{00000025-587F-4A15-9189-CC45AF492470}"/>
                </c:ext>
              </c:extLst>
            </c:dLbl>
            <c:dLbl>
              <c:idx val="38"/>
              <c:delete val="1"/>
              <c:extLst>
                <c:ext xmlns:c15="http://schemas.microsoft.com/office/drawing/2012/chart" uri="{CE6537A1-D6FC-4f65-9D91-7224C49458BB}"/>
                <c:ext xmlns:c16="http://schemas.microsoft.com/office/drawing/2014/chart" uri="{C3380CC4-5D6E-409C-BE32-E72D297353CC}">
                  <c16:uniqueId val="{00000026-587F-4A15-9189-CC45AF492470}"/>
                </c:ext>
              </c:extLst>
            </c:dLbl>
            <c:dLbl>
              <c:idx val="39"/>
              <c:delete val="1"/>
              <c:extLst>
                <c:ext xmlns:c15="http://schemas.microsoft.com/office/drawing/2012/chart" uri="{CE6537A1-D6FC-4f65-9D91-7224C49458BB}"/>
                <c:ext xmlns:c16="http://schemas.microsoft.com/office/drawing/2014/chart" uri="{C3380CC4-5D6E-409C-BE32-E72D297353CC}">
                  <c16:uniqueId val="{00000027-587F-4A15-9189-CC45AF492470}"/>
                </c:ext>
              </c:extLst>
            </c:dLbl>
            <c:dLbl>
              <c:idx val="40"/>
              <c:delete val="1"/>
              <c:extLst>
                <c:ext xmlns:c15="http://schemas.microsoft.com/office/drawing/2012/chart" uri="{CE6537A1-D6FC-4f65-9D91-7224C49458BB}"/>
                <c:ext xmlns:c16="http://schemas.microsoft.com/office/drawing/2014/chart" uri="{C3380CC4-5D6E-409C-BE32-E72D297353CC}">
                  <c16:uniqueId val="{00000028-587F-4A15-9189-CC45AF492470}"/>
                </c:ext>
              </c:extLst>
            </c:dLbl>
            <c:dLbl>
              <c:idx val="41"/>
              <c:delete val="1"/>
              <c:extLst>
                <c:ext xmlns:c15="http://schemas.microsoft.com/office/drawing/2012/chart" uri="{CE6537A1-D6FC-4f65-9D91-7224C49458BB}"/>
                <c:ext xmlns:c16="http://schemas.microsoft.com/office/drawing/2014/chart" uri="{C3380CC4-5D6E-409C-BE32-E72D297353CC}">
                  <c16:uniqueId val="{00000029-587F-4A15-9189-CC45AF492470}"/>
                </c:ext>
              </c:extLst>
            </c:dLbl>
            <c:dLbl>
              <c:idx val="42"/>
              <c:delete val="1"/>
              <c:extLst>
                <c:ext xmlns:c15="http://schemas.microsoft.com/office/drawing/2012/chart" uri="{CE6537A1-D6FC-4f65-9D91-7224C49458BB}"/>
                <c:ext xmlns:c16="http://schemas.microsoft.com/office/drawing/2014/chart" uri="{C3380CC4-5D6E-409C-BE32-E72D297353CC}">
                  <c16:uniqueId val="{0000002A-587F-4A15-9189-CC45AF492470}"/>
                </c:ext>
              </c:extLst>
            </c:dLbl>
            <c:dLbl>
              <c:idx val="43"/>
              <c:delete val="1"/>
              <c:extLst>
                <c:ext xmlns:c15="http://schemas.microsoft.com/office/drawing/2012/chart" uri="{CE6537A1-D6FC-4f65-9D91-7224C49458BB}"/>
                <c:ext xmlns:c16="http://schemas.microsoft.com/office/drawing/2014/chart" uri="{C3380CC4-5D6E-409C-BE32-E72D297353CC}">
                  <c16:uniqueId val="{0000002B-587F-4A15-9189-CC45AF492470}"/>
                </c:ext>
              </c:extLst>
            </c:dLbl>
            <c:dLbl>
              <c:idx val="44"/>
              <c:delete val="1"/>
              <c:extLst>
                <c:ext xmlns:c15="http://schemas.microsoft.com/office/drawing/2012/chart" uri="{CE6537A1-D6FC-4f65-9D91-7224C49458BB}"/>
                <c:ext xmlns:c16="http://schemas.microsoft.com/office/drawing/2014/chart" uri="{C3380CC4-5D6E-409C-BE32-E72D297353CC}">
                  <c16:uniqueId val="{0000002C-587F-4A15-9189-CC45AF492470}"/>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587F-4A15-9189-CC45AF492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tiedot'!$B$72:$BO$72</c:f>
              <c:numCache>
                <c:formatCode>#,##0</c:formatCode>
                <c:ptCount val="66"/>
                <c:pt idx="0">
                  <c:v>3812</c:v>
                </c:pt>
                <c:pt idx="1">
                  <c:v>3694</c:v>
                </c:pt>
                <c:pt idx="2">
                  <c:v>3613</c:v>
                </c:pt>
                <c:pt idx="3">
                  <c:v>3603</c:v>
                </c:pt>
                <c:pt idx="4">
                  <c:v>3556</c:v>
                </c:pt>
                <c:pt idx="5">
                  <c:v>3468</c:v>
                </c:pt>
                <c:pt idx="6">
                  <c:v>3391</c:v>
                </c:pt>
                <c:pt idx="7">
                  <c:v>3378</c:v>
                </c:pt>
                <c:pt idx="8">
                  <c:v>3323</c:v>
                </c:pt>
                <c:pt idx="9">
                  <c:v>3260</c:v>
                </c:pt>
                <c:pt idx="10">
                  <c:v>3196</c:v>
                </c:pt>
                <c:pt idx="11">
                  <c:v>3128</c:v>
                </c:pt>
                <c:pt idx="12">
                  <c:v>3091</c:v>
                </c:pt>
                <c:pt idx="13">
                  <c:v>3056</c:v>
                </c:pt>
                <c:pt idx="14">
                  <c:v>3002</c:v>
                </c:pt>
                <c:pt idx="15">
                  <c:v>2977</c:v>
                </c:pt>
                <c:pt idx="16">
                  <c:v>2928</c:v>
                </c:pt>
                <c:pt idx="17">
                  <c:v>2908</c:v>
                </c:pt>
                <c:pt idx="18">
                  <c:v>2876</c:v>
                </c:pt>
                <c:pt idx="19">
                  <c:v>2826</c:v>
                </c:pt>
                <c:pt idx="20">
                  <c:v>2779</c:v>
                </c:pt>
                <c:pt idx="21">
                  <c:v>2705</c:v>
                </c:pt>
                <c:pt idx="22">
                  <c:v>2632</c:v>
                </c:pt>
                <c:pt idx="23">
                  <c:v>2558</c:v>
                </c:pt>
                <c:pt idx="24">
                  <c:v>2469</c:v>
                </c:pt>
                <c:pt idx="25">
                  <c:v>2377</c:v>
                </c:pt>
                <c:pt idx="26">
                  <c:v>2301</c:v>
                </c:pt>
                <c:pt idx="27">
                  <c:v>2240</c:v>
                </c:pt>
                <c:pt idx="28">
                  <c:v>2182</c:v>
                </c:pt>
                <c:pt idx="29">
                  <c:v>2137</c:v>
                </c:pt>
                <c:pt idx="30">
                  <c:v>2090</c:v>
                </c:pt>
                <c:pt idx="31">
                  <c:v>2061</c:v>
                </c:pt>
                <c:pt idx="32">
                  <c:v>1988</c:v>
                </c:pt>
                <c:pt idx="33">
                  <c:v>1949</c:v>
                </c:pt>
                <c:pt idx="34">
                  <c:v>1918</c:v>
                </c:pt>
                <c:pt idx="35">
                  <c:v>1872</c:v>
                </c:pt>
                <c:pt idx="36">
                  <c:v>1848</c:v>
                </c:pt>
                <c:pt idx="37">
                  <c:v>1813</c:v>
                </c:pt>
                <c:pt idx="38">
                  <c:v>1784</c:v>
                </c:pt>
                <c:pt idx="39">
                  <c:v>1768</c:v>
                </c:pt>
                <c:pt idx="40">
                  <c:v>1737</c:v>
                </c:pt>
                <c:pt idx="41">
                  <c:v>1723</c:v>
                </c:pt>
                <c:pt idx="42">
                  <c:v>1698</c:v>
                </c:pt>
                <c:pt idx="43">
                  <c:v>1651</c:v>
                </c:pt>
                <c:pt idx="44">
                  <c:v>1602</c:v>
                </c:pt>
                <c:pt idx="45">
                  <c:v>1561</c:v>
                </c:pt>
              </c:numCache>
            </c:numRef>
          </c:val>
          <c:smooth val="0"/>
          <c:extLst>
            <c:ext xmlns:c16="http://schemas.microsoft.com/office/drawing/2014/chart" uri="{C3380CC4-5D6E-409C-BE32-E72D297353CC}">
              <c16:uniqueId val="{0000002E-587F-4A15-9189-CC45AF492470}"/>
            </c:ext>
          </c:extLst>
        </c:ser>
        <c:ser>
          <c:idx val="1"/>
          <c:order val="1"/>
          <c:tx>
            <c:strRef>
              <c:f>'Diat 6–30 tiedot'!$A$73</c:f>
              <c:strCache>
                <c:ptCount val="1"/>
                <c:pt idx="0">
                  <c:v>Rautavaara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7.7035609790908524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587F-4A15-9189-CC45AF492470}"/>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tiedot'!$B$73:$BO$73</c:f>
              <c:numCache>
                <c:formatCode>General</c:formatCode>
                <c:ptCount val="66"/>
                <c:pt idx="40" formatCode="#,##0">
                  <c:v>1739</c:v>
                </c:pt>
                <c:pt idx="41" formatCode="#,##0">
                  <c:v>1712</c:v>
                </c:pt>
                <c:pt idx="42" formatCode="#,##0">
                  <c:v>1685</c:v>
                </c:pt>
                <c:pt idx="43" formatCode="#,##0">
                  <c:v>1661</c:v>
                </c:pt>
                <c:pt idx="44" formatCode="#,##0">
                  <c:v>1635</c:v>
                </c:pt>
                <c:pt idx="45" formatCode="#,##0">
                  <c:v>1610</c:v>
                </c:pt>
                <c:pt idx="46" formatCode="#,##0">
                  <c:v>1587</c:v>
                </c:pt>
                <c:pt idx="47" formatCode="#,##0">
                  <c:v>1565</c:v>
                </c:pt>
                <c:pt idx="48" formatCode="#,##0">
                  <c:v>1544</c:v>
                </c:pt>
                <c:pt idx="49" formatCode="#,##0">
                  <c:v>1523</c:v>
                </c:pt>
                <c:pt idx="50" formatCode="#,##0">
                  <c:v>1503</c:v>
                </c:pt>
                <c:pt idx="51" formatCode="#,##0">
                  <c:v>1483</c:v>
                </c:pt>
                <c:pt idx="52" formatCode="#,##0">
                  <c:v>1465</c:v>
                </c:pt>
                <c:pt idx="53" formatCode="#,##0">
                  <c:v>1445</c:v>
                </c:pt>
                <c:pt idx="54" formatCode="#,##0">
                  <c:v>1427</c:v>
                </c:pt>
                <c:pt idx="55" formatCode="#,##0">
                  <c:v>1411</c:v>
                </c:pt>
                <c:pt idx="56" formatCode="#,##0">
                  <c:v>1397</c:v>
                </c:pt>
                <c:pt idx="57" formatCode="#,##0">
                  <c:v>1381</c:v>
                </c:pt>
                <c:pt idx="58" formatCode="#,##0">
                  <c:v>1367</c:v>
                </c:pt>
                <c:pt idx="59" formatCode="#,##0">
                  <c:v>1355</c:v>
                </c:pt>
                <c:pt idx="60" formatCode="#,##0">
                  <c:v>1342</c:v>
                </c:pt>
                <c:pt idx="61" formatCode="#,##0">
                  <c:v>1330</c:v>
                </c:pt>
                <c:pt idx="62" formatCode="#,##0">
                  <c:v>1320</c:v>
                </c:pt>
                <c:pt idx="63" formatCode="#,##0">
                  <c:v>1308</c:v>
                </c:pt>
                <c:pt idx="64" formatCode="#,##0">
                  <c:v>1298</c:v>
                </c:pt>
                <c:pt idx="65" formatCode="#,##0">
                  <c:v>1289</c:v>
                </c:pt>
              </c:numCache>
            </c:numRef>
          </c:val>
          <c:smooth val="0"/>
          <c:extLst>
            <c:ext xmlns:c16="http://schemas.microsoft.com/office/drawing/2014/chart" uri="{C3380CC4-5D6E-409C-BE32-E72D297353CC}">
              <c16:uniqueId val="{00000030-587F-4A15-9189-CC45AF492470}"/>
            </c:ext>
          </c:extLst>
        </c:ser>
        <c:ser>
          <c:idx val="2"/>
          <c:order val="2"/>
          <c:tx>
            <c:strRef>
              <c:f>'Diat 6–30 tiedot'!$A$74</c:f>
              <c:strCache>
                <c:ptCount val="1"/>
                <c:pt idx="0">
                  <c:v>Rautavaara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4.5315064582887317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587F-4A15-9189-CC45AF492470}"/>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tiedot'!$B$74:$BO$74</c:f>
              <c:numCache>
                <c:formatCode>General</c:formatCode>
                <c:ptCount val="66"/>
                <c:pt idx="44" formatCode="#,##0">
                  <c:v>1626</c:v>
                </c:pt>
                <c:pt idx="45" formatCode="#,##0">
                  <c:v>1602</c:v>
                </c:pt>
                <c:pt idx="46" formatCode="#,##0">
                  <c:v>1577</c:v>
                </c:pt>
                <c:pt idx="47" formatCode="#,##0">
                  <c:v>1556</c:v>
                </c:pt>
                <c:pt idx="48" formatCode="#,##0">
                  <c:v>1533</c:v>
                </c:pt>
                <c:pt idx="49" formatCode="#,##0">
                  <c:v>1512</c:v>
                </c:pt>
                <c:pt idx="50" formatCode="#,##0">
                  <c:v>1490</c:v>
                </c:pt>
                <c:pt idx="51" formatCode="#,##0">
                  <c:v>1469</c:v>
                </c:pt>
                <c:pt idx="52" formatCode="#,##0">
                  <c:v>1450</c:v>
                </c:pt>
                <c:pt idx="53" formatCode="#,##0">
                  <c:v>1430</c:v>
                </c:pt>
                <c:pt idx="54" formatCode="#,##0">
                  <c:v>1413</c:v>
                </c:pt>
                <c:pt idx="55" formatCode="#,##0">
                  <c:v>1395</c:v>
                </c:pt>
                <c:pt idx="56" formatCode="#,##0">
                  <c:v>1378</c:v>
                </c:pt>
                <c:pt idx="57" formatCode="#,##0">
                  <c:v>1362</c:v>
                </c:pt>
                <c:pt idx="58" formatCode="#,##0">
                  <c:v>1345</c:v>
                </c:pt>
                <c:pt idx="59" formatCode="#,##0">
                  <c:v>1332</c:v>
                </c:pt>
                <c:pt idx="60" formatCode="#,##0">
                  <c:v>1317</c:v>
                </c:pt>
                <c:pt idx="61" formatCode="#,##0">
                  <c:v>1304</c:v>
                </c:pt>
                <c:pt idx="62" formatCode="#,##0">
                  <c:v>1292</c:v>
                </c:pt>
                <c:pt idx="63" formatCode="#,##0">
                  <c:v>1278</c:v>
                </c:pt>
                <c:pt idx="64" formatCode="#,##0">
                  <c:v>1266</c:v>
                </c:pt>
                <c:pt idx="65" formatCode="#,##0">
                  <c:v>1255</c:v>
                </c:pt>
              </c:numCache>
            </c:numRef>
          </c:val>
          <c:smooth val="0"/>
          <c:extLst>
            <c:ext xmlns:c16="http://schemas.microsoft.com/office/drawing/2014/chart" uri="{C3380CC4-5D6E-409C-BE32-E72D297353CC}">
              <c16:uniqueId val="{00000032-587F-4A15-9189-CC45AF492470}"/>
            </c:ext>
          </c:extLst>
        </c:ser>
        <c:ser>
          <c:idx val="3"/>
          <c:order val="3"/>
          <c:tx>
            <c:strRef>
              <c:f>'Diat 6–30 tiedot'!$A$75</c:f>
              <c:strCache>
                <c:ptCount val="1"/>
                <c:pt idx="0">
                  <c:v>Rautavaara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4.0783558124598586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587F-4A15-9189-CC45AF492470}"/>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tiedot'!$B$75:$BO$75</c:f>
              <c:numCache>
                <c:formatCode>General</c:formatCode>
                <c:ptCount val="66"/>
                <c:pt idx="46" formatCode="#,##0">
                  <c:v>1527</c:v>
                </c:pt>
                <c:pt idx="47" formatCode="#,##0">
                  <c:v>1496</c:v>
                </c:pt>
                <c:pt idx="48" formatCode="#,##0">
                  <c:v>1465</c:v>
                </c:pt>
                <c:pt idx="49" formatCode="#,##0">
                  <c:v>1435</c:v>
                </c:pt>
                <c:pt idx="50" formatCode="#,##0">
                  <c:v>1408</c:v>
                </c:pt>
                <c:pt idx="51" formatCode="#,##0">
                  <c:v>1381</c:v>
                </c:pt>
                <c:pt idx="52" formatCode="#,##0">
                  <c:v>1355</c:v>
                </c:pt>
                <c:pt idx="53" formatCode="#,##0">
                  <c:v>1331</c:v>
                </c:pt>
                <c:pt idx="54" formatCode="#,##0">
                  <c:v>1309</c:v>
                </c:pt>
                <c:pt idx="55" formatCode="#,##0">
                  <c:v>1287</c:v>
                </c:pt>
                <c:pt idx="56" formatCode="#,##0">
                  <c:v>1266</c:v>
                </c:pt>
                <c:pt idx="57" formatCode="#,##0">
                  <c:v>1249</c:v>
                </c:pt>
                <c:pt idx="58" formatCode="#,##0">
                  <c:v>1232</c:v>
                </c:pt>
                <c:pt idx="59" formatCode="#,##0">
                  <c:v>1216</c:v>
                </c:pt>
                <c:pt idx="60" formatCode="#,##0">
                  <c:v>1202</c:v>
                </c:pt>
                <c:pt idx="61" formatCode="#,##0">
                  <c:v>1186</c:v>
                </c:pt>
                <c:pt idx="62" formatCode="#,##0">
                  <c:v>1173</c:v>
                </c:pt>
                <c:pt idx="63" formatCode="#,##0">
                  <c:v>1161</c:v>
                </c:pt>
                <c:pt idx="64" formatCode="#,##0">
                  <c:v>1149</c:v>
                </c:pt>
                <c:pt idx="65" formatCode="#,##0">
                  <c:v>1137</c:v>
                </c:pt>
              </c:numCache>
            </c:numRef>
          </c:val>
          <c:smooth val="0"/>
          <c:extLst>
            <c:ext xmlns:c16="http://schemas.microsoft.com/office/drawing/2014/chart" uri="{C3380CC4-5D6E-409C-BE32-E72D297353CC}">
              <c16:uniqueId val="{00000034-587F-4A15-9189-CC45AF492470}"/>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54486655248697635"/>
          <c:w val="0.34198839024881633"/>
          <c:h val="0.349595910939841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Kuopion väestönkehitys 1975–2020 ja Tilastokeskuksen väestöennusteet</a:t>
            </a:r>
          </a:p>
        </c:rich>
      </c:tx>
      <c:layout>
        <c:manualLayout>
          <c:xMode val="edge"/>
          <c:yMode val="edge"/>
          <c:x val="0.16835524327591417"/>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tiedot'!$A$4</c:f>
              <c:strCache>
                <c:ptCount val="1"/>
                <c:pt idx="0">
                  <c:v>Kuopio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215-4993-AA5F-B1DBA8B849C0}"/>
                </c:ext>
              </c:extLst>
            </c:dLbl>
            <c:dLbl>
              <c:idx val="1"/>
              <c:delete val="1"/>
              <c:extLst>
                <c:ext xmlns:c15="http://schemas.microsoft.com/office/drawing/2012/chart" uri="{CE6537A1-D6FC-4f65-9D91-7224C49458BB}"/>
                <c:ext xmlns:c16="http://schemas.microsoft.com/office/drawing/2014/chart" uri="{C3380CC4-5D6E-409C-BE32-E72D297353CC}">
                  <c16:uniqueId val="{00000001-9215-4993-AA5F-B1DBA8B849C0}"/>
                </c:ext>
              </c:extLst>
            </c:dLbl>
            <c:dLbl>
              <c:idx val="2"/>
              <c:delete val="1"/>
              <c:extLst>
                <c:ext xmlns:c15="http://schemas.microsoft.com/office/drawing/2012/chart" uri="{CE6537A1-D6FC-4f65-9D91-7224C49458BB}"/>
                <c:ext xmlns:c16="http://schemas.microsoft.com/office/drawing/2014/chart" uri="{C3380CC4-5D6E-409C-BE32-E72D297353CC}">
                  <c16:uniqueId val="{00000002-9215-4993-AA5F-B1DBA8B849C0}"/>
                </c:ext>
              </c:extLst>
            </c:dLbl>
            <c:dLbl>
              <c:idx val="3"/>
              <c:delete val="1"/>
              <c:extLst>
                <c:ext xmlns:c15="http://schemas.microsoft.com/office/drawing/2012/chart" uri="{CE6537A1-D6FC-4f65-9D91-7224C49458BB}"/>
                <c:ext xmlns:c16="http://schemas.microsoft.com/office/drawing/2014/chart" uri="{C3380CC4-5D6E-409C-BE32-E72D297353CC}">
                  <c16:uniqueId val="{00000003-9215-4993-AA5F-B1DBA8B849C0}"/>
                </c:ext>
              </c:extLst>
            </c:dLbl>
            <c:dLbl>
              <c:idx val="4"/>
              <c:delete val="1"/>
              <c:extLst>
                <c:ext xmlns:c15="http://schemas.microsoft.com/office/drawing/2012/chart" uri="{CE6537A1-D6FC-4f65-9D91-7224C49458BB}"/>
                <c:ext xmlns:c16="http://schemas.microsoft.com/office/drawing/2014/chart" uri="{C3380CC4-5D6E-409C-BE32-E72D297353CC}">
                  <c16:uniqueId val="{00000004-9215-4993-AA5F-B1DBA8B849C0}"/>
                </c:ext>
              </c:extLst>
            </c:dLbl>
            <c:dLbl>
              <c:idx val="5"/>
              <c:delete val="1"/>
              <c:extLst>
                <c:ext xmlns:c15="http://schemas.microsoft.com/office/drawing/2012/chart" uri="{CE6537A1-D6FC-4f65-9D91-7224C49458BB}"/>
                <c:ext xmlns:c16="http://schemas.microsoft.com/office/drawing/2014/chart" uri="{C3380CC4-5D6E-409C-BE32-E72D297353CC}">
                  <c16:uniqueId val="{00000005-9215-4993-AA5F-B1DBA8B849C0}"/>
                </c:ext>
              </c:extLst>
            </c:dLbl>
            <c:dLbl>
              <c:idx val="6"/>
              <c:delete val="1"/>
              <c:extLst>
                <c:ext xmlns:c15="http://schemas.microsoft.com/office/drawing/2012/chart" uri="{CE6537A1-D6FC-4f65-9D91-7224C49458BB}"/>
                <c:ext xmlns:c16="http://schemas.microsoft.com/office/drawing/2014/chart" uri="{C3380CC4-5D6E-409C-BE32-E72D297353CC}">
                  <c16:uniqueId val="{00000006-9215-4993-AA5F-B1DBA8B849C0}"/>
                </c:ext>
              </c:extLst>
            </c:dLbl>
            <c:dLbl>
              <c:idx val="7"/>
              <c:delete val="1"/>
              <c:extLst>
                <c:ext xmlns:c15="http://schemas.microsoft.com/office/drawing/2012/chart" uri="{CE6537A1-D6FC-4f65-9D91-7224C49458BB}"/>
                <c:ext xmlns:c16="http://schemas.microsoft.com/office/drawing/2014/chart" uri="{C3380CC4-5D6E-409C-BE32-E72D297353CC}">
                  <c16:uniqueId val="{00000007-9215-4993-AA5F-B1DBA8B849C0}"/>
                </c:ext>
              </c:extLst>
            </c:dLbl>
            <c:dLbl>
              <c:idx val="8"/>
              <c:delete val="1"/>
              <c:extLst>
                <c:ext xmlns:c15="http://schemas.microsoft.com/office/drawing/2012/chart" uri="{CE6537A1-D6FC-4f65-9D91-7224C49458BB}"/>
                <c:ext xmlns:c16="http://schemas.microsoft.com/office/drawing/2014/chart" uri="{C3380CC4-5D6E-409C-BE32-E72D297353CC}">
                  <c16:uniqueId val="{00000008-9215-4993-AA5F-B1DBA8B849C0}"/>
                </c:ext>
              </c:extLst>
            </c:dLbl>
            <c:dLbl>
              <c:idx val="9"/>
              <c:delete val="1"/>
              <c:extLst>
                <c:ext xmlns:c15="http://schemas.microsoft.com/office/drawing/2012/chart" uri="{CE6537A1-D6FC-4f65-9D91-7224C49458BB}"/>
                <c:ext xmlns:c16="http://schemas.microsoft.com/office/drawing/2014/chart" uri="{C3380CC4-5D6E-409C-BE32-E72D297353CC}">
                  <c16:uniqueId val="{00000009-9215-4993-AA5F-B1DBA8B849C0}"/>
                </c:ext>
              </c:extLst>
            </c:dLbl>
            <c:dLbl>
              <c:idx val="10"/>
              <c:delete val="1"/>
              <c:extLst>
                <c:ext xmlns:c15="http://schemas.microsoft.com/office/drawing/2012/chart" uri="{CE6537A1-D6FC-4f65-9D91-7224C49458BB}"/>
                <c:ext xmlns:c16="http://schemas.microsoft.com/office/drawing/2014/chart" uri="{C3380CC4-5D6E-409C-BE32-E72D297353CC}">
                  <c16:uniqueId val="{0000000A-9215-4993-AA5F-B1DBA8B849C0}"/>
                </c:ext>
              </c:extLst>
            </c:dLbl>
            <c:dLbl>
              <c:idx val="11"/>
              <c:delete val="1"/>
              <c:extLst>
                <c:ext xmlns:c15="http://schemas.microsoft.com/office/drawing/2012/chart" uri="{CE6537A1-D6FC-4f65-9D91-7224C49458BB}"/>
                <c:ext xmlns:c16="http://schemas.microsoft.com/office/drawing/2014/chart" uri="{C3380CC4-5D6E-409C-BE32-E72D297353CC}">
                  <c16:uniqueId val="{0000000B-9215-4993-AA5F-B1DBA8B849C0}"/>
                </c:ext>
              </c:extLst>
            </c:dLbl>
            <c:dLbl>
              <c:idx val="12"/>
              <c:delete val="1"/>
              <c:extLst>
                <c:ext xmlns:c15="http://schemas.microsoft.com/office/drawing/2012/chart" uri="{CE6537A1-D6FC-4f65-9D91-7224C49458BB}"/>
                <c:ext xmlns:c16="http://schemas.microsoft.com/office/drawing/2014/chart" uri="{C3380CC4-5D6E-409C-BE32-E72D297353CC}">
                  <c16:uniqueId val="{0000000C-9215-4993-AA5F-B1DBA8B849C0}"/>
                </c:ext>
              </c:extLst>
            </c:dLbl>
            <c:dLbl>
              <c:idx val="13"/>
              <c:delete val="1"/>
              <c:extLst>
                <c:ext xmlns:c15="http://schemas.microsoft.com/office/drawing/2012/chart" uri="{CE6537A1-D6FC-4f65-9D91-7224C49458BB}"/>
                <c:ext xmlns:c16="http://schemas.microsoft.com/office/drawing/2014/chart" uri="{C3380CC4-5D6E-409C-BE32-E72D297353CC}">
                  <c16:uniqueId val="{0000000D-9215-4993-AA5F-B1DBA8B849C0}"/>
                </c:ext>
              </c:extLst>
            </c:dLbl>
            <c:dLbl>
              <c:idx val="14"/>
              <c:delete val="1"/>
              <c:extLst>
                <c:ext xmlns:c15="http://schemas.microsoft.com/office/drawing/2012/chart" uri="{CE6537A1-D6FC-4f65-9D91-7224C49458BB}"/>
                <c:ext xmlns:c16="http://schemas.microsoft.com/office/drawing/2014/chart" uri="{C3380CC4-5D6E-409C-BE32-E72D297353CC}">
                  <c16:uniqueId val="{0000000E-9215-4993-AA5F-B1DBA8B849C0}"/>
                </c:ext>
              </c:extLst>
            </c:dLbl>
            <c:dLbl>
              <c:idx val="15"/>
              <c:delete val="1"/>
              <c:extLst>
                <c:ext xmlns:c15="http://schemas.microsoft.com/office/drawing/2012/chart" uri="{CE6537A1-D6FC-4f65-9D91-7224C49458BB}"/>
                <c:ext xmlns:c16="http://schemas.microsoft.com/office/drawing/2014/chart" uri="{C3380CC4-5D6E-409C-BE32-E72D297353CC}">
                  <c16:uniqueId val="{0000000F-9215-4993-AA5F-B1DBA8B849C0}"/>
                </c:ext>
              </c:extLst>
            </c:dLbl>
            <c:dLbl>
              <c:idx val="16"/>
              <c:delete val="1"/>
              <c:extLst>
                <c:ext xmlns:c15="http://schemas.microsoft.com/office/drawing/2012/chart" uri="{CE6537A1-D6FC-4f65-9D91-7224C49458BB}"/>
                <c:ext xmlns:c16="http://schemas.microsoft.com/office/drawing/2014/chart" uri="{C3380CC4-5D6E-409C-BE32-E72D297353CC}">
                  <c16:uniqueId val="{00000010-9215-4993-AA5F-B1DBA8B849C0}"/>
                </c:ext>
              </c:extLst>
            </c:dLbl>
            <c:dLbl>
              <c:idx val="17"/>
              <c:delete val="1"/>
              <c:extLst>
                <c:ext xmlns:c15="http://schemas.microsoft.com/office/drawing/2012/chart" uri="{CE6537A1-D6FC-4f65-9D91-7224C49458BB}"/>
                <c:ext xmlns:c16="http://schemas.microsoft.com/office/drawing/2014/chart" uri="{C3380CC4-5D6E-409C-BE32-E72D297353CC}">
                  <c16:uniqueId val="{00000011-9215-4993-AA5F-B1DBA8B849C0}"/>
                </c:ext>
              </c:extLst>
            </c:dLbl>
            <c:dLbl>
              <c:idx val="18"/>
              <c:delete val="1"/>
              <c:extLst>
                <c:ext xmlns:c15="http://schemas.microsoft.com/office/drawing/2012/chart" uri="{CE6537A1-D6FC-4f65-9D91-7224C49458BB}"/>
                <c:ext xmlns:c16="http://schemas.microsoft.com/office/drawing/2014/chart" uri="{C3380CC4-5D6E-409C-BE32-E72D297353CC}">
                  <c16:uniqueId val="{00000012-9215-4993-AA5F-B1DBA8B849C0}"/>
                </c:ext>
              </c:extLst>
            </c:dLbl>
            <c:dLbl>
              <c:idx val="19"/>
              <c:delete val="1"/>
              <c:extLst>
                <c:ext xmlns:c15="http://schemas.microsoft.com/office/drawing/2012/chart" uri="{CE6537A1-D6FC-4f65-9D91-7224C49458BB}"/>
                <c:ext xmlns:c16="http://schemas.microsoft.com/office/drawing/2014/chart" uri="{C3380CC4-5D6E-409C-BE32-E72D297353CC}">
                  <c16:uniqueId val="{00000013-9215-4993-AA5F-B1DBA8B849C0}"/>
                </c:ext>
              </c:extLst>
            </c:dLbl>
            <c:dLbl>
              <c:idx val="20"/>
              <c:delete val="1"/>
              <c:extLst>
                <c:ext xmlns:c15="http://schemas.microsoft.com/office/drawing/2012/chart" uri="{CE6537A1-D6FC-4f65-9D91-7224C49458BB}"/>
                <c:ext xmlns:c16="http://schemas.microsoft.com/office/drawing/2014/chart" uri="{C3380CC4-5D6E-409C-BE32-E72D297353CC}">
                  <c16:uniqueId val="{00000014-9215-4993-AA5F-B1DBA8B849C0}"/>
                </c:ext>
              </c:extLst>
            </c:dLbl>
            <c:dLbl>
              <c:idx val="21"/>
              <c:delete val="1"/>
              <c:extLst>
                <c:ext xmlns:c15="http://schemas.microsoft.com/office/drawing/2012/chart" uri="{CE6537A1-D6FC-4f65-9D91-7224C49458BB}"/>
                <c:ext xmlns:c16="http://schemas.microsoft.com/office/drawing/2014/chart" uri="{C3380CC4-5D6E-409C-BE32-E72D297353CC}">
                  <c16:uniqueId val="{00000015-9215-4993-AA5F-B1DBA8B849C0}"/>
                </c:ext>
              </c:extLst>
            </c:dLbl>
            <c:dLbl>
              <c:idx val="22"/>
              <c:delete val="1"/>
              <c:extLst>
                <c:ext xmlns:c15="http://schemas.microsoft.com/office/drawing/2012/chart" uri="{CE6537A1-D6FC-4f65-9D91-7224C49458BB}"/>
                <c:ext xmlns:c16="http://schemas.microsoft.com/office/drawing/2014/chart" uri="{C3380CC4-5D6E-409C-BE32-E72D297353CC}">
                  <c16:uniqueId val="{00000016-9215-4993-AA5F-B1DBA8B849C0}"/>
                </c:ext>
              </c:extLst>
            </c:dLbl>
            <c:dLbl>
              <c:idx val="23"/>
              <c:delete val="1"/>
              <c:extLst>
                <c:ext xmlns:c15="http://schemas.microsoft.com/office/drawing/2012/chart" uri="{CE6537A1-D6FC-4f65-9D91-7224C49458BB}"/>
                <c:ext xmlns:c16="http://schemas.microsoft.com/office/drawing/2014/chart" uri="{C3380CC4-5D6E-409C-BE32-E72D297353CC}">
                  <c16:uniqueId val="{00000017-9215-4993-AA5F-B1DBA8B849C0}"/>
                </c:ext>
              </c:extLst>
            </c:dLbl>
            <c:dLbl>
              <c:idx val="24"/>
              <c:delete val="1"/>
              <c:extLst>
                <c:ext xmlns:c15="http://schemas.microsoft.com/office/drawing/2012/chart" uri="{CE6537A1-D6FC-4f65-9D91-7224C49458BB}"/>
                <c:ext xmlns:c16="http://schemas.microsoft.com/office/drawing/2014/chart" uri="{C3380CC4-5D6E-409C-BE32-E72D297353CC}">
                  <c16:uniqueId val="{00000018-9215-4993-AA5F-B1DBA8B849C0}"/>
                </c:ext>
              </c:extLst>
            </c:dLbl>
            <c:dLbl>
              <c:idx val="25"/>
              <c:delete val="1"/>
              <c:extLst>
                <c:ext xmlns:c15="http://schemas.microsoft.com/office/drawing/2012/chart" uri="{CE6537A1-D6FC-4f65-9D91-7224C49458BB}"/>
                <c:ext xmlns:c16="http://schemas.microsoft.com/office/drawing/2014/chart" uri="{C3380CC4-5D6E-409C-BE32-E72D297353CC}">
                  <c16:uniqueId val="{00000019-9215-4993-AA5F-B1DBA8B849C0}"/>
                </c:ext>
              </c:extLst>
            </c:dLbl>
            <c:dLbl>
              <c:idx val="26"/>
              <c:delete val="1"/>
              <c:extLst>
                <c:ext xmlns:c15="http://schemas.microsoft.com/office/drawing/2012/chart" uri="{CE6537A1-D6FC-4f65-9D91-7224C49458BB}"/>
                <c:ext xmlns:c16="http://schemas.microsoft.com/office/drawing/2014/chart" uri="{C3380CC4-5D6E-409C-BE32-E72D297353CC}">
                  <c16:uniqueId val="{0000001A-9215-4993-AA5F-B1DBA8B849C0}"/>
                </c:ext>
              </c:extLst>
            </c:dLbl>
            <c:dLbl>
              <c:idx val="27"/>
              <c:delete val="1"/>
              <c:extLst>
                <c:ext xmlns:c15="http://schemas.microsoft.com/office/drawing/2012/chart" uri="{CE6537A1-D6FC-4f65-9D91-7224C49458BB}"/>
                <c:ext xmlns:c16="http://schemas.microsoft.com/office/drawing/2014/chart" uri="{C3380CC4-5D6E-409C-BE32-E72D297353CC}">
                  <c16:uniqueId val="{0000001B-9215-4993-AA5F-B1DBA8B849C0}"/>
                </c:ext>
              </c:extLst>
            </c:dLbl>
            <c:dLbl>
              <c:idx val="28"/>
              <c:delete val="1"/>
              <c:extLst>
                <c:ext xmlns:c15="http://schemas.microsoft.com/office/drawing/2012/chart" uri="{CE6537A1-D6FC-4f65-9D91-7224C49458BB}"/>
                <c:ext xmlns:c16="http://schemas.microsoft.com/office/drawing/2014/chart" uri="{C3380CC4-5D6E-409C-BE32-E72D297353CC}">
                  <c16:uniqueId val="{0000001C-9215-4993-AA5F-B1DBA8B849C0}"/>
                </c:ext>
              </c:extLst>
            </c:dLbl>
            <c:dLbl>
              <c:idx val="29"/>
              <c:delete val="1"/>
              <c:extLst>
                <c:ext xmlns:c15="http://schemas.microsoft.com/office/drawing/2012/chart" uri="{CE6537A1-D6FC-4f65-9D91-7224C49458BB}"/>
                <c:ext xmlns:c16="http://schemas.microsoft.com/office/drawing/2014/chart" uri="{C3380CC4-5D6E-409C-BE32-E72D297353CC}">
                  <c16:uniqueId val="{0000001D-9215-4993-AA5F-B1DBA8B849C0}"/>
                </c:ext>
              </c:extLst>
            </c:dLbl>
            <c:dLbl>
              <c:idx val="30"/>
              <c:delete val="1"/>
              <c:extLst>
                <c:ext xmlns:c15="http://schemas.microsoft.com/office/drawing/2012/chart" uri="{CE6537A1-D6FC-4f65-9D91-7224C49458BB}"/>
                <c:ext xmlns:c16="http://schemas.microsoft.com/office/drawing/2014/chart" uri="{C3380CC4-5D6E-409C-BE32-E72D297353CC}">
                  <c16:uniqueId val="{0000001E-9215-4993-AA5F-B1DBA8B849C0}"/>
                </c:ext>
              </c:extLst>
            </c:dLbl>
            <c:dLbl>
              <c:idx val="31"/>
              <c:delete val="1"/>
              <c:extLst>
                <c:ext xmlns:c15="http://schemas.microsoft.com/office/drawing/2012/chart" uri="{CE6537A1-D6FC-4f65-9D91-7224C49458BB}"/>
                <c:ext xmlns:c16="http://schemas.microsoft.com/office/drawing/2014/chart" uri="{C3380CC4-5D6E-409C-BE32-E72D297353CC}">
                  <c16:uniqueId val="{0000001F-9215-4993-AA5F-B1DBA8B849C0}"/>
                </c:ext>
              </c:extLst>
            </c:dLbl>
            <c:dLbl>
              <c:idx val="32"/>
              <c:delete val="1"/>
              <c:extLst>
                <c:ext xmlns:c15="http://schemas.microsoft.com/office/drawing/2012/chart" uri="{CE6537A1-D6FC-4f65-9D91-7224C49458BB}"/>
                <c:ext xmlns:c16="http://schemas.microsoft.com/office/drawing/2014/chart" uri="{C3380CC4-5D6E-409C-BE32-E72D297353CC}">
                  <c16:uniqueId val="{00000020-9215-4993-AA5F-B1DBA8B849C0}"/>
                </c:ext>
              </c:extLst>
            </c:dLbl>
            <c:dLbl>
              <c:idx val="33"/>
              <c:delete val="1"/>
              <c:extLst>
                <c:ext xmlns:c15="http://schemas.microsoft.com/office/drawing/2012/chart" uri="{CE6537A1-D6FC-4f65-9D91-7224C49458BB}"/>
                <c:ext xmlns:c16="http://schemas.microsoft.com/office/drawing/2014/chart" uri="{C3380CC4-5D6E-409C-BE32-E72D297353CC}">
                  <c16:uniqueId val="{00000021-9215-4993-AA5F-B1DBA8B849C0}"/>
                </c:ext>
              </c:extLst>
            </c:dLbl>
            <c:dLbl>
              <c:idx val="34"/>
              <c:delete val="1"/>
              <c:extLst>
                <c:ext xmlns:c15="http://schemas.microsoft.com/office/drawing/2012/chart" uri="{CE6537A1-D6FC-4f65-9D91-7224C49458BB}"/>
                <c:ext xmlns:c16="http://schemas.microsoft.com/office/drawing/2014/chart" uri="{C3380CC4-5D6E-409C-BE32-E72D297353CC}">
                  <c16:uniqueId val="{00000022-9215-4993-AA5F-B1DBA8B849C0}"/>
                </c:ext>
              </c:extLst>
            </c:dLbl>
            <c:dLbl>
              <c:idx val="35"/>
              <c:delete val="1"/>
              <c:extLst>
                <c:ext xmlns:c15="http://schemas.microsoft.com/office/drawing/2012/chart" uri="{CE6537A1-D6FC-4f65-9D91-7224C49458BB}"/>
                <c:ext xmlns:c16="http://schemas.microsoft.com/office/drawing/2014/chart" uri="{C3380CC4-5D6E-409C-BE32-E72D297353CC}">
                  <c16:uniqueId val="{00000023-9215-4993-AA5F-B1DBA8B849C0}"/>
                </c:ext>
              </c:extLst>
            </c:dLbl>
            <c:dLbl>
              <c:idx val="36"/>
              <c:delete val="1"/>
              <c:extLst>
                <c:ext xmlns:c15="http://schemas.microsoft.com/office/drawing/2012/chart" uri="{CE6537A1-D6FC-4f65-9D91-7224C49458BB}"/>
                <c:ext xmlns:c16="http://schemas.microsoft.com/office/drawing/2014/chart" uri="{C3380CC4-5D6E-409C-BE32-E72D297353CC}">
                  <c16:uniqueId val="{00000024-9215-4993-AA5F-B1DBA8B849C0}"/>
                </c:ext>
              </c:extLst>
            </c:dLbl>
            <c:dLbl>
              <c:idx val="37"/>
              <c:delete val="1"/>
              <c:extLst>
                <c:ext xmlns:c15="http://schemas.microsoft.com/office/drawing/2012/chart" uri="{CE6537A1-D6FC-4f65-9D91-7224C49458BB}"/>
                <c:ext xmlns:c16="http://schemas.microsoft.com/office/drawing/2014/chart" uri="{C3380CC4-5D6E-409C-BE32-E72D297353CC}">
                  <c16:uniqueId val="{00000025-9215-4993-AA5F-B1DBA8B849C0}"/>
                </c:ext>
              </c:extLst>
            </c:dLbl>
            <c:dLbl>
              <c:idx val="38"/>
              <c:delete val="1"/>
              <c:extLst>
                <c:ext xmlns:c15="http://schemas.microsoft.com/office/drawing/2012/chart" uri="{CE6537A1-D6FC-4f65-9D91-7224C49458BB}"/>
                <c:ext xmlns:c16="http://schemas.microsoft.com/office/drawing/2014/chart" uri="{C3380CC4-5D6E-409C-BE32-E72D297353CC}">
                  <c16:uniqueId val="{00000026-9215-4993-AA5F-B1DBA8B849C0}"/>
                </c:ext>
              </c:extLst>
            </c:dLbl>
            <c:dLbl>
              <c:idx val="39"/>
              <c:delete val="1"/>
              <c:extLst>
                <c:ext xmlns:c15="http://schemas.microsoft.com/office/drawing/2012/chart" uri="{CE6537A1-D6FC-4f65-9D91-7224C49458BB}"/>
                <c:ext xmlns:c16="http://schemas.microsoft.com/office/drawing/2014/chart" uri="{C3380CC4-5D6E-409C-BE32-E72D297353CC}">
                  <c16:uniqueId val="{00000027-9215-4993-AA5F-B1DBA8B849C0}"/>
                </c:ext>
              </c:extLst>
            </c:dLbl>
            <c:dLbl>
              <c:idx val="40"/>
              <c:delete val="1"/>
              <c:extLst>
                <c:ext xmlns:c15="http://schemas.microsoft.com/office/drawing/2012/chart" uri="{CE6537A1-D6FC-4f65-9D91-7224C49458BB}"/>
                <c:ext xmlns:c16="http://schemas.microsoft.com/office/drawing/2014/chart" uri="{C3380CC4-5D6E-409C-BE32-E72D297353CC}">
                  <c16:uniqueId val="{00000028-9215-4993-AA5F-B1DBA8B849C0}"/>
                </c:ext>
              </c:extLst>
            </c:dLbl>
            <c:dLbl>
              <c:idx val="41"/>
              <c:delete val="1"/>
              <c:extLst>
                <c:ext xmlns:c15="http://schemas.microsoft.com/office/drawing/2012/chart" uri="{CE6537A1-D6FC-4f65-9D91-7224C49458BB}"/>
                <c:ext xmlns:c16="http://schemas.microsoft.com/office/drawing/2014/chart" uri="{C3380CC4-5D6E-409C-BE32-E72D297353CC}">
                  <c16:uniqueId val="{00000029-9215-4993-AA5F-B1DBA8B849C0}"/>
                </c:ext>
              </c:extLst>
            </c:dLbl>
            <c:dLbl>
              <c:idx val="42"/>
              <c:delete val="1"/>
              <c:extLst>
                <c:ext xmlns:c15="http://schemas.microsoft.com/office/drawing/2012/chart" uri="{CE6537A1-D6FC-4f65-9D91-7224C49458BB}"/>
                <c:ext xmlns:c16="http://schemas.microsoft.com/office/drawing/2014/chart" uri="{C3380CC4-5D6E-409C-BE32-E72D297353CC}">
                  <c16:uniqueId val="{0000002A-9215-4993-AA5F-B1DBA8B849C0}"/>
                </c:ext>
              </c:extLst>
            </c:dLbl>
            <c:dLbl>
              <c:idx val="43"/>
              <c:delete val="1"/>
              <c:extLst>
                <c:ext xmlns:c15="http://schemas.microsoft.com/office/drawing/2012/chart" uri="{CE6537A1-D6FC-4f65-9D91-7224C49458BB}"/>
                <c:ext xmlns:c16="http://schemas.microsoft.com/office/drawing/2014/chart" uri="{C3380CC4-5D6E-409C-BE32-E72D297353CC}">
                  <c16:uniqueId val="{0000002B-9215-4993-AA5F-B1DBA8B849C0}"/>
                </c:ext>
              </c:extLst>
            </c:dLbl>
            <c:dLbl>
              <c:idx val="44"/>
              <c:delete val="1"/>
              <c:extLst>
                <c:ext xmlns:c15="http://schemas.microsoft.com/office/drawing/2012/chart" uri="{CE6537A1-D6FC-4f65-9D91-7224C49458BB}"/>
                <c:ext xmlns:c16="http://schemas.microsoft.com/office/drawing/2014/chart" uri="{C3380CC4-5D6E-409C-BE32-E72D297353CC}">
                  <c16:uniqueId val="{0000002C-9215-4993-AA5F-B1DBA8B849C0}"/>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9215-4993-AA5F-B1DBA8B849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tiedot'!$B$4:$BO$4</c:f>
              <c:numCache>
                <c:formatCode>#,##0</c:formatCode>
                <c:ptCount val="66"/>
                <c:pt idx="0">
                  <c:v>98002</c:v>
                </c:pt>
                <c:pt idx="1">
                  <c:v>98310</c:v>
                </c:pt>
                <c:pt idx="2">
                  <c:v>99054</c:v>
                </c:pt>
                <c:pt idx="3">
                  <c:v>99042</c:v>
                </c:pt>
                <c:pt idx="4">
                  <c:v>99160</c:v>
                </c:pt>
                <c:pt idx="5">
                  <c:v>99687</c:v>
                </c:pt>
                <c:pt idx="6">
                  <c:v>100178</c:v>
                </c:pt>
                <c:pt idx="7">
                  <c:v>100878</c:v>
                </c:pt>
                <c:pt idx="8">
                  <c:v>101529</c:v>
                </c:pt>
                <c:pt idx="9">
                  <c:v>102151</c:v>
                </c:pt>
                <c:pt idx="10">
                  <c:v>102686</c:v>
                </c:pt>
                <c:pt idx="11">
                  <c:v>102977</c:v>
                </c:pt>
                <c:pt idx="12">
                  <c:v>103245</c:v>
                </c:pt>
                <c:pt idx="13">
                  <c:v>103745</c:v>
                </c:pt>
                <c:pt idx="14">
                  <c:v>104118</c:v>
                </c:pt>
                <c:pt idx="15">
                  <c:v>104675</c:v>
                </c:pt>
                <c:pt idx="16">
                  <c:v>105619</c:v>
                </c:pt>
                <c:pt idx="17">
                  <c:v>106445</c:v>
                </c:pt>
                <c:pt idx="18">
                  <c:v>107032</c:v>
                </c:pt>
                <c:pt idx="19">
                  <c:v>107654</c:v>
                </c:pt>
                <c:pt idx="20">
                  <c:v>108199</c:v>
                </c:pt>
                <c:pt idx="21">
                  <c:v>108492</c:v>
                </c:pt>
                <c:pt idx="22">
                  <c:v>108854</c:v>
                </c:pt>
                <c:pt idx="23">
                  <c:v>108915</c:v>
                </c:pt>
                <c:pt idx="24">
                  <c:v>108976</c:v>
                </c:pt>
                <c:pt idx="25">
                  <c:v>108890</c:v>
                </c:pt>
                <c:pt idx="26">
                  <c:v>109338</c:v>
                </c:pt>
                <c:pt idx="27">
                  <c:v>109539</c:v>
                </c:pt>
                <c:pt idx="28">
                  <c:v>109849</c:v>
                </c:pt>
                <c:pt idx="29">
                  <c:v>110025</c:v>
                </c:pt>
                <c:pt idx="30">
                  <c:v>110208</c:v>
                </c:pt>
                <c:pt idx="31">
                  <c:v>110417</c:v>
                </c:pt>
                <c:pt idx="32">
                  <c:v>110713</c:v>
                </c:pt>
                <c:pt idx="33">
                  <c:v>111218</c:v>
                </c:pt>
                <c:pt idx="34">
                  <c:v>111799</c:v>
                </c:pt>
                <c:pt idx="35">
                  <c:v>112336</c:v>
                </c:pt>
                <c:pt idx="36">
                  <c:v>112919</c:v>
                </c:pt>
                <c:pt idx="37">
                  <c:v>114055</c:v>
                </c:pt>
                <c:pt idx="38">
                  <c:v>115108</c:v>
                </c:pt>
                <c:pt idx="39">
                  <c:v>116171</c:v>
                </c:pt>
                <c:pt idx="40">
                  <c:v>116921</c:v>
                </c:pt>
                <c:pt idx="41">
                  <c:v>117740</c:v>
                </c:pt>
                <c:pt idx="42">
                  <c:v>118209</c:v>
                </c:pt>
                <c:pt idx="43">
                  <c:v>118664</c:v>
                </c:pt>
                <c:pt idx="44">
                  <c:v>119282</c:v>
                </c:pt>
                <c:pt idx="45">
                  <c:v>120210</c:v>
                </c:pt>
              </c:numCache>
            </c:numRef>
          </c:val>
          <c:smooth val="0"/>
          <c:extLst>
            <c:ext xmlns:c16="http://schemas.microsoft.com/office/drawing/2014/chart" uri="{C3380CC4-5D6E-409C-BE32-E72D297353CC}">
              <c16:uniqueId val="{0000002E-9215-4993-AA5F-B1DBA8B849C0}"/>
            </c:ext>
          </c:extLst>
        </c:ser>
        <c:ser>
          <c:idx val="1"/>
          <c:order val="1"/>
          <c:tx>
            <c:strRef>
              <c:f>'Diat 6–30 tiedot'!$A$5</c:f>
              <c:strCache>
                <c:ptCount val="1"/>
                <c:pt idx="0">
                  <c:v>Kuopio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9215-4993-AA5F-B1DBA8B849C0}"/>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tiedot'!$B$5:$BO$5</c:f>
              <c:numCache>
                <c:formatCode>General</c:formatCode>
                <c:ptCount val="66"/>
                <c:pt idx="40" formatCode="#,##0">
                  <c:v>117064</c:v>
                </c:pt>
                <c:pt idx="41" formatCode="#,##0">
                  <c:v>117938</c:v>
                </c:pt>
                <c:pt idx="42" formatCode="#,##0">
                  <c:v>118758</c:v>
                </c:pt>
                <c:pt idx="43" formatCode="#,##0">
                  <c:v>119539</c:v>
                </c:pt>
                <c:pt idx="44" formatCode="#,##0">
                  <c:v>120282</c:v>
                </c:pt>
                <c:pt idx="45" formatCode="#,##0">
                  <c:v>121001</c:v>
                </c:pt>
                <c:pt idx="46" formatCode="#,##0">
                  <c:v>121694</c:v>
                </c:pt>
                <c:pt idx="47" formatCode="#,##0">
                  <c:v>122369</c:v>
                </c:pt>
                <c:pt idx="48" formatCode="#,##0">
                  <c:v>123023</c:v>
                </c:pt>
                <c:pt idx="49" formatCode="#,##0">
                  <c:v>123660</c:v>
                </c:pt>
                <c:pt idx="50" formatCode="#,##0">
                  <c:v>124280</c:v>
                </c:pt>
                <c:pt idx="51" formatCode="#,##0">
                  <c:v>124883</c:v>
                </c:pt>
                <c:pt idx="52" formatCode="#,##0">
                  <c:v>125465</c:v>
                </c:pt>
                <c:pt idx="53" formatCode="#,##0">
                  <c:v>126027</c:v>
                </c:pt>
                <c:pt idx="54" formatCode="#,##0">
                  <c:v>126565</c:v>
                </c:pt>
                <c:pt idx="55" formatCode="#,##0">
                  <c:v>127067</c:v>
                </c:pt>
                <c:pt idx="56" formatCode="#,##0">
                  <c:v>127535</c:v>
                </c:pt>
                <c:pt idx="57" formatCode="#,##0">
                  <c:v>127961</c:v>
                </c:pt>
                <c:pt idx="58" formatCode="#,##0">
                  <c:v>128348</c:v>
                </c:pt>
                <c:pt idx="59" formatCode="#,##0">
                  <c:v>128697</c:v>
                </c:pt>
                <c:pt idx="60" formatCode="#,##0">
                  <c:v>129011</c:v>
                </c:pt>
                <c:pt idx="61" formatCode="#,##0">
                  <c:v>129294</c:v>
                </c:pt>
                <c:pt idx="62" formatCode="#,##0">
                  <c:v>129548</c:v>
                </c:pt>
                <c:pt idx="63" formatCode="#,##0">
                  <c:v>129777</c:v>
                </c:pt>
                <c:pt idx="64" formatCode="#,##0">
                  <c:v>129981</c:v>
                </c:pt>
                <c:pt idx="65" formatCode="#,##0">
                  <c:v>130164</c:v>
                </c:pt>
              </c:numCache>
            </c:numRef>
          </c:val>
          <c:smooth val="0"/>
          <c:extLst>
            <c:ext xmlns:c16="http://schemas.microsoft.com/office/drawing/2014/chart" uri="{C3380CC4-5D6E-409C-BE32-E72D297353CC}">
              <c16:uniqueId val="{00000030-9215-4993-AA5F-B1DBA8B849C0}"/>
            </c:ext>
          </c:extLst>
        </c:ser>
        <c:ser>
          <c:idx val="2"/>
          <c:order val="2"/>
          <c:tx>
            <c:strRef>
              <c:f>'Diat 6–30 tiedot'!$A$6</c:f>
              <c:strCache>
                <c:ptCount val="1"/>
                <c:pt idx="0">
                  <c:v>Kuopio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9979349249521505E-2"/>
                  <c:y val="8.3832869478341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9215-4993-AA5F-B1DBA8B849C0}"/>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tiedot'!$B$6:$BO$6</c:f>
              <c:numCache>
                <c:formatCode>General</c:formatCode>
                <c:ptCount val="66"/>
                <c:pt idx="44" formatCode="#,##0">
                  <c:v>119097</c:v>
                </c:pt>
                <c:pt idx="45" formatCode="#,##0">
                  <c:v>119490</c:v>
                </c:pt>
                <c:pt idx="46" formatCode="#,##0">
                  <c:v>119862</c:v>
                </c:pt>
                <c:pt idx="47" formatCode="#,##0">
                  <c:v>120199</c:v>
                </c:pt>
                <c:pt idx="48" formatCode="#,##0">
                  <c:v>120514</c:v>
                </c:pt>
                <c:pt idx="49" formatCode="#,##0">
                  <c:v>120809</c:v>
                </c:pt>
                <c:pt idx="50" formatCode="#,##0">
                  <c:v>121078</c:v>
                </c:pt>
                <c:pt idx="51" formatCode="#,##0">
                  <c:v>121330</c:v>
                </c:pt>
                <c:pt idx="52" formatCode="#,##0">
                  <c:v>121561</c:v>
                </c:pt>
                <c:pt idx="53" formatCode="#,##0">
                  <c:v>121767</c:v>
                </c:pt>
                <c:pt idx="54" formatCode="#,##0">
                  <c:v>121944</c:v>
                </c:pt>
                <c:pt idx="55" formatCode="#,##0">
                  <c:v>122086</c:v>
                </c:pt>
                <c:pt idx="56" formatCode="#,##0">
                  <c:v>122190</c:v>
                </c:pt>
                <c:pt idx="57" formatCode="#,##0">
                  <c:v>122247</c:v>
                </c:pt>
                <c:pt idx="58" formatCode="#,##0">
                  <c:v>122254</c:v>
                </c:pt>
                <c:pt idx="59" formatCode="#,##0">
                  <c:v>122209</c:v>
                </c:pt>
                <c:pt idx="60" formatCode="#,##0">
                  <c:v>122118</c:v>
                </c:pt>
                <c:pt idx="61" formatCode="#,##0">
                  <c:v>121975</c:v>
                </c:pt>
                <c:pt idx="62" formatCode="#,##0">
                  <c:v>121783</c:v>
                </c:pt>
                <c:pt idx="63" formatCode="#,##0">
                  <c:v>121547</c:v>
                </c:pt>
                <c:pt idx="64" formatCode="#,##0">
                  <c:v>121276</c:v>
                </c:pt>
                <c:pt idx="65" formatCode="#,##0">
                  <c:v>120979</c:v>
                </c:pt>
              </c:numCache>
            </c:numRef>
          </c:val>
          <c:smooth val="0"/>
          <c:extLst>
            <c:ext xmlns:c16="http://schemas.microsoft.com/office/drawing/2014/chart" uri="{C3380CC4-5D6E-409C-BE32-E72D297353CC}">
              <c16:uniqueId val="{00000032-9215-4993-AA5F-B1DBA8B849C0}"/>
            </c:ext>
          </c:extLst>
        </c:ser>
        <c:ser>
          <c:idx val="3"/>
          <c:order val="3"/>
          <c:tx>
            <c:strRef>
              <c:f>'Diat 6–30 tiedot'!$A$7</c:f>
              <c:strCache>
                <c:ptCount val="1"/>
                <c:pt idx="0">
                  <c:v>Kuopio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6.797259687433097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9215-4993-AA5F-B1DBA8B849C0}"/>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tiedot'!$B$7:$BO$7</c:f>
              <c:numCache>
                <c:formatCode>General</c:formatCode>
                <c:ptCount val="66"/>
                <c:pt idx="46" formatCode="#,##0">
                  <c:v>120990</c:v>
                </c:pt>
                <c:pt idx="47" formatCode="#,##0">
                  <c:v>121632</c:v>
                </c:pt>
                <c:pt idx="48" formatCode="#,##0">
                  <c:v>122226</c:v>
                </c:pt>
                <c:pt idx="49" formatCode="#,##0">
                  <c:v>122773</c:v>
                </c:pt>
                <c:pt idx="50" formatCode="#,##0">
                  <c:v>123285</c:v>
                </c:pt>
                <c:pt idx="51" formatCode="#,##0">
                  <c:v>123769</c:v>
                </c:pt>
                <c:pt idx="52" formatCode="#,##0">
                  <c:v>124225</c:v>
                </c:pt>
                <c:pt idx="53" formatCode="#,##0">
                  <c:v>124651</c:v>
                </c:pt>
                <c:pt idx="54" formatCode="#,##0">
                  <c:v>125039</c:v>
                </c:pt>
                <c:pt idx="55" formatCode="#,##0">
                  <c:v>125383</c:v>
                </c:pt>
                <c:pt idx="56" formatCode="#,##0">
                  <c:v>125679</c:v>
                </c:pt>
                <c:pt idx="57" formatCode="#,##0">
                  <c:v>125924</c:v>
                </c:pt>
                <c:pt idx="58" formatCode="#,##0">
                  <c:v>126113</c:v>
                </c:pt>
                <c:pt idx="59" formatCode="#,##0">
                  <c:v>126242</c:v>
                </c:pt>
                <c:pt idx="60" formatCode="#,##0">
                  <c:v>126314</c:v>
                </c:pt>
                <c:pt idx="61" formatCode="#,##0">
                  <c:v>126327</c:v>
                </c:pt>
                <c:pt idx="62" formatCode="#,##0">
                  <c:v>126286</c:v>
                </c:pt>
                <c:pt idx="63" formatCode="#,##0">
                  <c:v>126190</c:v>
                </c:pt>
                <c:pt idx="64" formatCode="#,##0">
                  <c:v>126055</c:v>
                </c:pt>
                <c:pt idx="65" formatCode="#,##0">
                  <c:v>125898</c:v>
                </c:pt>
              </c:numCache>
            </c:numRef>
          </c:val>
          <c:smooth val="0"/>
          <c:extLst>
            <c:ext xmlns:c16="http://schemas.microsoft.com/office/drawing/2014/chart" uri="{C3380CC4-5D6E-409C-BE32-E72D297353CC}">
              <c16:uniqueId val="{00000034-9215-4993-AA5F-B1DBA8B849C0}"/>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151049025904517"/>
          <c:w val="0.2795204996474262"/>
          <c:h val="0.2680287946906443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Tuusniemen väestönkehitys 1975–2020 ja Tilastokeskuksen väestöennusteet</a:t>
            </a:r>
          </a:p>
        </c:rich>
      </c:tx>
      <c:layout>
        <c:manualLayout>
          <c:xMode val="edge"/>
          <c:yMode val="edge"/>
          <c:x val="0.1571610254860481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tiedot'!$A$76</c:f>
              <c:strCache>
                <c:ptCount val="1"/>
                <c:pt idx="0">
                  <c:v>Tuusniemi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D9AF-4E7E-A9DB-156187E401AF}"/>
                </c:ext>
              </c:extLst>
            </c:dLbl>
            <c:dLbl>
              <c:idx val="1"/>
              <c:delete val="1"/>
              <c:extLst>
                <c:ext xmlns:c15="http://schemas.microsoft.com/office/drawing/2012/chart" uri="{CE6537A1-D6FC-4f65-9D91-7224C49458BB}"/>
                <c:ext xmlns:c16="http://schemas.microsoft.com/office/drawing/2014/chart" uri="{C3380CC4-5D6E-409C-BE32-E72D297353CC}">
                  <c16:uniqueId val="{00000001-D9AF-4E7E-A9DB-156187E401AF}"/>
                </c:ext>
              </c:extLst>
            </c:dLbl>
            <c:dLbl>
              <c:idx val="2"/>
              <c:delete val="1"/>
              <c:extLst>
                <c:ext xmlns:c15="http://schemas.microsoft.com/office/drawing/2012/chart" uri="{CE6537A1-D6FC-4f65-9D91-7224C49458BB}"/>
                <c:ext xmlns:c16="http://schemas.microsoft.com/office/drawing/2014/chart" uri="{C3380CC4-5D6E-409C-BE32-E72D297353CC}">
                  <c16:uniqueId val="{00000002-D9AF-4E7E-A9DB-156187E401AF}"/>
                </c:ext>
              </c:extLst>
            </c:dLbl>
            <c:dLbl>
              <c:idx val="3"/>
              <c:delete val="1"/>
              <c:extLst>
                <c:ext xmlns:c15="http://schemas.microsoft.com/office/drawing/2012/chart" uri="{CE6537A1-D6FC-4f65-9D91-7224C49458BB}"/>
                <c:ext xmlns:c16="http://schemas.microsoft.com/office/drawing/2014/chart" uri="{C3380CC4-5D6E-409C-BE32-E72D297353CC}">
                  <c16:uniqueId val="{00000003-D9AF-4E7E-A9DB-156187E401AF}"/>
                </c:ext>
              </c:extLst>
            </c:dLbl>
            <c:dLbl>
              <c:idx val="4"/>
              <c:delete val="1"/>
              <c:extLst>
                <c:ext xmlns:c15="http://schemas.microsoft.com/office/drawing/2012/chart" uri="{CE6537A1-D6FC-4f65-9D91-7224C49458BB}"/>
                <c:ext xmlns:c16="http://schemas.microsoft.com/office/drawing/2014/chart" uri="{C3380CC4-5D6E-409C-BE32-E72D297353CC}">
                  <c16:uniqueId val="{00000004-D9AF-4E7E-A9DB-156187E401AF}"/>
                </c:ext>
              </c:extLst>
            </c:dLbl>
            <c:dLbl>
              <c:idx val="5"/>
              <c:delete val="1"/>
              <c:extLst>
                <c:ext xmlns:c15="http://schemas.microsoft.com/office/drawing/2012/chart" uri="{CE6537A1-D6FC-4f65-9D91-7224C49458BB}"/>
                <c:ext xmlns:c16="http://schemas.microsoft.com/office/drawing/2014/chart" uri="{C3380CC4-5D6E-409C-BE32-E72D297353CC}">
                  <c16:uniqueId val="{00000005-D9AF-4E7E-A9DB-156187E401AF}"/>
                </c:ext>
              </c:extLst>
            </c:dLbl>
            <c:dLbl>
              <c:idx val="6"/>
              <c:delete val="1"/>
              <c:extLst>
                <c:ext xmlns:c15="http://schemas.microsoft.com/office/drawing/2012/chart" uri="{CE6537A1-D6FC-4f65-9D91-7224C49458BB}"/>
                <c:ext xmlns:c16="http://schemas.microsoft.com/office/drawing/2014/chart" uri="{C3380CC4-5D6E-409C-BE32-E72D297353CC}">
                  <c16:uniqueId val="{00000006-D9AF-4E7E-A9DB-156187E401AF}"/>
                </c:ext>
              </c:extLst>
            </c:dLbl>
            <c:dLbl>
              <c:idx val="7"/>
              <c:delete val="1"/>
              <c:extLst>
                <c:ext xmlns:c15="http://schemas.microsoft.com/office/drawing/2012/chart" uri="{CE6537A1-D6FC-4f65-9D91-7224C49458BB}"/>
                <c:ext xmlns:c16="http://schemas.microsoft.com/office/drawing/2014/chart" uri="{C3380CC4-5D6E-409C-BE32-E72D297353CC}">
                  <c16:uniqueId val="{00000007-D9AF-4E7E-A9DB-156187E401AF}"/>
                </c:ext>
              </c:extLst>
            </c:dLbl>
            <c:dLbl>
              <c:idx val="8"/>
              <c:delete val="1"/>
              <c:extLst>
                <c:ext xmlns:c15="http://schemas.microsoft.com/office/drawing/2012/chart" uri="{CE6537A1-D6FC-4f65-9D91-7224C49458BB}"/>
                <c:ext xmlns:c16="http://schemas.microsoft.com/office/drawing/2014/chart" uri="{C3380CC4-5D6E-409C-BE32-E72D297353CC}">
                  <c16:uniqueId val="{00000008-D9AF-4E7E-A9DB-156187E401AF}"/>
                </c:ext>
              </c:extLst>
            </c:dLbl>
            <c:dLbl>
              <c:idx val="9"/>
              <c:delete val="1"/>
              <c:extLst>
                <c:ext xmlns:c15="http://schemas.microsoft.com/office/drawing/2012/chart" uri="{CE6537A1-D6FC-4f65-9D91-7224C49458BB}"/>
                <c:ext xmlns:c16="http://schemas.microsoft.com/office/drawing/2014/chart" uri="{C3380CC4-5D6E-409C-BE32-E72D297353CC}">
                  <c16:uniqueId val="{00000009-D9AF-4E7E-A9DB-156187E401AF}"/>
                </c:ext>
              </c:extLst>
            </c:dLbl>
            <c:dLbl>
              <c:idx val="10"/>
              <c:delete val="1"/>
              <c:extLst>
                <c:ext xmlns:c15="http://schemas.microsoft.com/office/drawing/2012/chart" uri="{CE6537A1-D6FC-4f65-9D91-7224C49458BB}"/>
                <c:ext xmlns:c16="http://schemas.microsoft.com/office/drawing/2014/chart" uri="{C3380CC4-5D6E-409C-BE32-E72D297353CC}">
                  <c16:uniqueId val="{0000000A-D9AF-4E7E-A9DB-156187E401AF}"/>
                </c:ext>
              </c:extLst>
            </c:dLbl>
            <c:dLbl>
              <c:idx val="11"/>
              <c:delete val="1"/>
              <c:extLst>
                <c:ext xmlns:c15="http://schemas.microsoft.com/office/drawing/2012/chart" uri="{CE6537A1-D6FC-4f65-9D91-7224C49458BB}"/>
                <c:ext xmlns:c16="http://schemas.microsoft.com/office/drawing/2014/chart" uri="{C3380CC4-5D6E-409C-BE32-E72D297353CC}">
                  <c16:uniqueId val="{0000000B-D9AF-4E7E-A9DB-156187E401AF}"/>
                </c:ext>
              </c:extLst>
            </c:dLbl>
            <c:dLbl>
              <c:idx val="12"/>
              <c:delete val="1"/>
              <c:extLst>
                <c:ext xmlns:c15="http://schemas.microsoft.com/office/drawing/2012/chart" uri="{CE6537A1-D6FC-4f65-9D91-7224C49458BB}"/>
                <c:ext xmlns:c16="http://schemas.microsoft.com/office/drawing/2014/chart" uri="{C3380CC4-5D6E-409C-BE32-E72D297353CC}">
                  <c16:uniqueId val="{0000000C-D9AF-4E7E-A9DB-156187E401AF}"/>
                </c:ext>
              </c:extLst>
            </c:dLbl>
            <c:dLbl>
              <c:idx val="13"/>
              <c:delete val="1"/>
              <c:extLst>
                <c:ext xmlns:c15="http://schemas.microsoft.com/office/drawing/2012/chart" uri="{CE6537A1-D6FC-4f65-9D91-7224C49458BB}"/>
                <c:ext xmlns:c16="http://schemas.microsoft.com/office/drawing/2014/chart" uri="{C3380CC4-5D6E-409C-BE32-E72D297353CC}">
                  <c16:uniqueId val="{0000000D-D9AF-4E7E-A9DB-156187E401AF}"/>
                </c:ext>
              </c:extLst>
            </c:dLbl>
            <c:dLbl>
              <c:idx val="14"/>
              <c:delete val="1"/>
              <c:extLst>
                <c:ext xmlns:c15="http://schemas.microsoft.com/office/drawing/2012/chart" uri="{CE6537A1-D6FC-4f65-9D91-7224C49458BB}"/>
                <c:ext xmlns:c16="http://schemas.microsoft.com/office/drawing/2014/chart" uri="{C3380CC4-5D6E-409C-BE32-E72D297353CC}">
                  <c16:uniqueId val="{0000000E-D9AF-4E7E-A9DB-156187E401AF}"/>
                </c:ext>
              </c:extLst>
            </c:dLbl>
            <c:dLbl>
              <c:idx val="15"/>
              <c:delete val="1"/>
              <c:extLst>
                <c:ext xmlns:c15="http://schemas.microsoft.com/office/drawing/2012/chart" uri="{CE6537A1-D6FC-4f65-9D91-7224C49458BB}"/>
                <c:ext xmlns:c16="http://schemas.microsoft.com/office/drawing/2014/chart" uri="{C3380CC4-5D6E-409C-BE32-E72D297353CC}">
                  <c16:uniqueId val="{0000000F-D9AF-4E7E-A9DB-156187E401AF}"/>
                </c:ext>
              </c:extLst>
            </c:dLbl>
            <c:dLbl>
              <c:idx val="16"/>
              <c:delete val="1"/>
              <c:extLst>
                <c:ext xmlns:c15="http://schemas.microsoft.com/office/drawing/2012/chart" uri="{CE6537A1-D6FC-4f65-9D91-7224C49458BB}"/>
                <c:ext xmlns:c16="http://schemas.microsoft.com/office/drawing/2014/chart" uri="{C3380CC4-5D6E-409C-BE32-E72D297353CC}">
                  <c16:uniqueId val="{00000010-D9AF-4E7E-A9DB-156187E401AF}"/>
                </c:ext>
              </c:extLst>
            </c:dLbl>
            <c:dLbl>
              <c:idx val="17"/>
              <c:delete val="1"/>
              <c:extLst>
                <c:ext xmlns:c15="http://schemas.microsoft.com/office/drawing/2012/chart" uri="{CE6537A1-D6FC-4f65-9D91-7224C49458BB}"/>
                <c:ext xmlns:c16="http://schemas.microsoft.com/office/drawing/2014/chart" uri="{C3380CC4-5D6E-409C-BE32-E72D297353CC}">
                  <c16:uniqueId val="{00000011-D9AF-4E7E-A9DB-156187E401AF}"/>
                </c:ext>
              </c:extLst>
            </c:dLbl>
            <c:dLbl>
              <c:idx val="18"/>
              <c:delete val="1"/>
              <c:extLst>
                <c:ext xmlns:c15="http://schemas.microsoft.com/office/drawing/2012/chart" uri="{CE6537A1-D6FC-4f65-9D91-7224C49458BB}"/>
                <c:ext xmlns:c16="http://schemas.microsoft.com/office/drawing/2014/chart" uri="{C3380CC4-5D6E-409C-BE32-E72D297353CC}">
                  <c16:uniqueId val="{00000012-D9AF-4E7E-A9DB-156187E401AF}"/>
                </c:ext>
              </c:extLst>
            </c:dLbl>
            <c:dLbl>
              <c:idx val="19"/>
              <c:delete val="1"/>
              <c:extLst>
                <c:ext xmlns:c15="http://schemas.microsoft.com/office/drawing/2012/chart" uri="{CE6537A1-D6FC-4f65-9D91-7224C49458BB}"/>
                <c:ext xmlns:c16="http://schemas.microsoft.com/office/drawing/2014/chart" uri="{C3380CC4-5D6E-409C-BE32-E72D297353CC}">
                  <c16:uniqueId val="{00000013-D9AF-4E7E-A9DB-156187E401AF}"/>
                </c:ext>
              </c:extLst>
            </c:dLbl>
            <c:dLbl>
              <c:idx val="20"/>
              <c:delete val="1"/>
              <c:extLst>
                <c:ext xmlns:c15="http://schemas.microsoft.com/office/drawing/2012/chart" uri="{CE6537A1-D6FC-4f65-9D91-7224C49458BB}"/>
                <c:ext xmlns:c16="http://schemas.microsoft.com/office/drawing/2014/chart" uri="{C3380CC4-5D6E-409C-BE32-E72D297353CC}">
                  <c16:uniqueId val="{00000014-D9AF-4E7E-A9DB-156187E401AF}"/>
                </c:ext>
              </c:extLst>
            </c:dLbl>
            <c:dLbl>
              <c:idx val="21"/>
              <c:delete val="1"/>
              <c:extLst>
                <c:ext xmlns:c15="http://schemas.microsoft.com/office/drawing/2012/chart" uri="{CE6537A1-D6FC-4f65-9D91-7224C49458BB}"/>
                <c:ext xmlns:c16="http://schemas.microsoft.com/office/drawing/2014/chart" uri="{C3380CC4-5D6E-409C-BE32-E72D297353CC}">
                  <c16:uniqueId val="{00000015-D9AF-4E7E-A9DB-156187E401AF}"/>
                </c:ext>
              </c:extLst>
            </c:dLbl>
            <c:dLbl>
              <c:idx val="22"/>
              <c:delete val="1"/>
              <c:extLst>
                <c:ext xmlns:c15="http://schemas.microsoft.com/office/drawing/2012/chart" uri="{CE6537A1-D6FC-4f65-9D91-7224C49458BB}"/>
                <c:ext xmlns:c16="http://schemas.microsoft.com/office/drawing/2014/chart" uri="{C3380CC4-5D6E-409C-BE32-E72D297353CC}">
                  <c16:uniqueId val="{00000016-D9AF-4E7E-A9DB-156187E401AF}"/>
                </c:ext>
              </c:extLst>
            </c:dLbl>
            <c:dLbl>
              <c:idx val="23"/>
              <c:delete val="1"/>
              <c:extLst>
                <c:ext xmlns:c15="http://schemas.microsoft.com/office/drawing/2012/chart" uri="{CE6537A1-D6FC-4f65-9D91-7224C49458BB}"/>
                <c:ext xmlns:c16="http://schemas.microsoft.com/office/drawing/2014/chart" uri="{C3380CC4-5D6E-409C-BE32-E72D297353CC}">
                  <c16:uniqueId val="{00000017-D9AF-4E7E-A9DB-156187E401AF}"/>
                </c:ext>
              </c:extLst>
            </c:dLbl>
            <c:dLbl>
              <c:idx val="24"/>
              <c:delete val="1"/>
              <c:extLst>
                <c:ext xmlns:c15="http://schemas.microsoft.com/office/drawing/2012/chart" uri="{CE6537A1-D6FC-4f65-9D91-7224C49458BB}"/>
                <c:ext xmlns:c16="http://schemas.microsoft.com/office/drawing/2014/chart" uri="{C3380CC4-5D6E-409C-BE32-E72D297353CC}">
                  <c16:uniqueId val="{00000018-D9AF-4E7E-A9DB-156187E401AF}"/>
                </c:ext>
              </c:extLst>
            </c:dLbl>
            <c:dLbl>
              <c:idx val="25"/>
              <c:delete val="1"/>
              <c:extLst>
                <c:ext xmlns:c15="http://schemas.microsoft.com/office/drawing/2012/chart" uri="{CE6537A1-D6FC-4f65-9D91-7224C49458BB}"/>
                <c:ext xmlns:c16="http://schemas.microsoft.com/office/drawing/2014/chart" uri="{C3380CC4-5D6E-409C-BE32-E72D297353CC}">
                  <c16:uniqueId val="{00000019-D9AF-4E7E-A9DB-156187E401AF}"/>
                </c:ext>
              </c:extLst>
            </c:dLbl>
            <c:dLbl>
              <c:idx val="26"/>
              <c:delete val="1"/>
              <c:extLst>
                <c:ext xmlns:c15="http://schemas.microsoft.com/office/drawing/2012/chart" uri="{CE6537A1-D6FC-4f65-9D91-7224C49458BB}"/>
                <c:ext xmlns:c16="http://schemas.microsoft.com/office/drawing/2014/chart" uri="{C3380CC4-5D6E-409C-BE32-E72D297353CC}">
                  <c16:uniqueId val="{0000001A-D9AF-4E7E-A9DB-156187E401AF}"/>
                </c:ext>
              </c:extLst>
            </c:dLbl>
            <c:dLbl>
              <c:idx val="27"/>
              <c:delete val="1"/>
              <c:extLst>
                <c:ext xmlns:c15="http://schemas.microsoft.com/office/drawing/2012/chart" uri="{CE6537A1-D6FC-4f65-9D91-7224C49458BB}"/>
                <c:ext xmlns:c16="http://schemas.microsoft.com/office/drawing/2014/chart" uri="{C3380CC4-5D6E-409C-BE32-E72D297353CC}">
                  <c16:uniqueId val="{0000001B-D9AF-4E7E-A9DB-156187E401AF}"/>
                </c:ext>
              </c:extLst>
            </c:dLbl>
            <c:dLbl>
              <c:idx val="28"/>
              <c:delete val="1"/>
              <c:extLst>
                <c:ext xmlns:c15="http://schemas.microsoft.com/office/drawing/2012/chart" uri="{CE6537A1-D6FC-4f65-9D91-7224C49458BB}"/>
                <c:ext xmlns:c16="http://schemas.microsoft.com/office/drawing/2014/chart" uri="{C3380CC4-5D6E-409C-BE32-E72D297353CC}">
                  <c16:uniqueId val="{0000001C-D9AF-4E7E-A9DB-156187E401AF}"/>
                </c:ext>
              </c:extLst>
            </c:dLbl>
            <c:dLbl>
              <c:idx val="29"/>
              <c:delete val="1"/>
              <c:extLst>
                <c:ext xmlns:c15="http://schemas.microsoft.com/office/drawing/2012/chart" uri="{CE6537A1-D6FC-4f65-9D91-7224C49458BB}"/>
                <c:ext xmlns:c16="http://schemas.microsoft.com/office/drawing/2014/chart" uri="{C3380CC4-5D6E-409C-BE32-E72D297353CC}">
                  <c16:uniqueId val="{0000001D-D9AF-4E7E-A9DB-156187E401AF}"/>
                </c:ext>
              </c:extLst>
            </c:dLbl>
            <c:dLbl>
              <c:idx val="30"/>
              <c:delete val="1"/>
              <c:extLst>
                <c:ext xmlns:c15="http://schemas.microsoft.com/office/drawing/2012/chart" uri="{CE6537A1-D6FC-4f65-9D91-7224C49458BB}"/>
                <c:ext xmlns:c16="http://schemas.microsoft.com/office/drawing/2014/chart" uri="{C3380CC4-5D6E-409C-BE32-E72D297353CC}">
                  <c16:uniqueId val="{0000001E-D9AF-4E7E-A9DB-156187E401AF}"/>
                </c:ext>
              </c:extLst>
            </c:dLbl>
            <c:dLbl>
              <c:idx val="31"/>
              <c:delete val="1"/>
              <c:extLst>
                <c:ext xmlns:c15="http://schemas.microsoft.com/office/drawing/2012/chart" uri="{CE6537A1-D6FC-4f65-9D91-7224C49458BB}"/>
                <c:ext xmlns:c16="http://schemas.microsoft.com/office/drawing/2014/chart" uri="{C3380CC4-5D6E-409C-BE32-E72D297353CC}">
                  <c16:uniqueId val="{0000001F-D9AF-4E7E-A9DB-156187E401AF}"/>
                </c:ext>
              </c:extLst>
            </c:dLbl>
            <c:dLbl>
              <c:idx val="32"/>
              <c:delete val="1"/>
              <c:extLst>
                <c:ext xmlns:c15="http://schemas.microsoft.com/office/drawing/2012/chart" uri="{CE6537A1-D6FC-4f65-9D91-7224C49458BB}"/>
                <c:ext xmlns:c16="http://schemas.microsoft.com/office/drawing/2014/chart" uri="{C3380CC4-5D6E-409C-BE32-E72D297353CC}">
                  <c16:uniqueId val="{00000020-D9AF-4E7E-A9DB-156187E401AF}"/>
                </c:ext>
              </c:extLst>
            </c:dLbl>
            <c:dLbl>
              <c:idx val="33"/>
              <c:delete val="1"/>
              <c:extLst>
                <c:ext xmlns:c15="http://schemas.microsoft.com/office/drawing/2012/chart" uri="{CE6537A1-D6FC-4f65-9D91-7224C49458BB}"/>
                <c:ext xmlns:c16="http://schemas.microsoft.com/office/drawing/2014/chart" uri="{C3380CC4-5D6E-409C-BE32-E72D297353CC}">
                  <c16:uniqueId val="{00000021-D9AF-4E7E-A9DB-156187E401AF}"/>
                </c:ext>
              </c:extLst>
            </c:dLbl>
            <c:dLbl>
              <c:idx val="34"/>
              <c:delete val="1"/>
              <c:extLst>
                <c:ext xmlns:c15="http://schemas.microsoft.com/office/drawing/2012/chart" uri="{CE6537A1-D6FC-4f65-9D91-7224C49458BB}"/>
                <c:ext xmlns:c16="http://schemas.microsoft.com/office/drawing/2014/chart" uri="{C3380CC4-5D6E-409C-BE32-E72D297353CC}">
                  <c16:uniqueId val="{00000022-D9AF-4E7E-A9DB-156187E401AF}"/>
                </c:ext>
              </c:extLst>
            </c:dLbl>
            <c:dLbl>
              <c:idx val="35"/>
              <c:delete val="1"/>
              <c:extLst>
                <c:ext xmlns:c15="http://schemas.microsoft.com/office/drawing/2012/chart" uri="{CE6537A1-D6FC-4f65-9D91-7224C49458BB}"/>
                <c:ext xmlns:c16="http://schemas.microsoft.com/office/drawing/2014/chart" uri="{C3380CC4-5D6E-409C-BE32-E72D297353CC}">
                  <c16:uniqueId val="{00000023-D9AF-4E7E-A9DB-156187E401AF}"/>
                </c:ext>
              </c:extLst>
            </c:dLbl>
            <c:dLbl>
              <c:idx val="36"/>
              <c:delete val="1"/>
              <c:extLst>
                <c:ext xmlns:c15="http://schemas.microsoft.com/office/drawing/2012/chart" uri="{CE6537A1-D6FC-4f65-9D91-7224C49458BB}"/>
                <c:ext xmlns:c16="http://schemas.microsoft.com/office/drawing/2014/chart" uri="{C3380CC4-5D6E-409C-BE32-E72D297353CC}">
                  <c16:uniqueId val="{00000024-D9AF-4E7E-A9DB-156187E401AF}"/>
                </c:ext>
              </c:extLst>
            </c:dLbl>
            <c:dLbl>
              <c:idx val="37"/>
              <c:delete val="1"/>
              <c:extLst>
                <c:ext xmlns:c15="http://schemas.microsoft.com/office/drawing/2012/chart" uri="{CE6537A1-D6FC-4f65-9D91-7224C49458BB}"/>
                <c:ext xmlns:c16="http://schemas.microsoft.com/office/drawing/2014/chart" uri="{C3380CC4-5D6E-409C-BE32-E72D297353CC}">
                  <c16:uniqueId val="{00000025-D9AF-4E7E-A9DB-156187E401AF}"/>
                </c:ext>
              </c:extLst>
            </c:dLbl>
            <c:dLbl>
              <c:idx val="38"/>
              <c:delete val="1"/>
              <c:extLst>
                <c:ext xmlns:c15="http://schemas.microsoft.com/office/drawing/2012/chart" uri="{CE6537A1-D6FC-4f65-9D91-7224C49458BB}"/>
                <c:ext xmlns:c16="http://schemas.microsoft.com/office/drawing/2014/chart" uri="{C3380CC4-5D6E-409C-BE32-E72D297353CC}">
                  <c16:uniqueId val="{00000026-D9AF-4E7E-A9DB-156187E401AF}"/>
                </c:ext>
              </c:extLst>
            </c:dLbl>
            <c:dLbl>
              <c:idx val="39"/>
              <c:delete val="1"/>
              <c:extLst>
                <c:ext xmlns:c15="http://schemas.microsoft.com/office/drawing/2012/chart" uri="{CE6537A1-D6FC-4f65-9D91-7224C49458BB}"/>
                <c:ext xmlns:c16="http://schemas.microsoft.com/office/drawing/2014/chart" uri="{C3380CC4-5D6E-409C-BE32-E72D297353CC}">
                  <c16:uniqueId val="{00000027-D9AF-4E7E-A9DB-156187E401AF}"/>
                </c:ext>
              </c:extLst>
            </c:dLbl>
            <c:dLbl>
              <c:idx val="40"/>
              <c:delete val="1"/>
              <c:extLst>
                <c:ext xmlns:c15="http://schemas.microsoft.com/office/drawing/2012/chart" uri="{CE6537A1-D6FC-4f65-9D91-7224C49458BB}"/>
                <c:ext xmlns:c16="http://schemas.microsoft.com/office/drawing/2014/chart" uri="{C3380CC4-5D6E-409C-BE32-E72D297353CC}">
                  <c16:uniqueId val="{00000028-D9AF-4E7E-A9DB-156187E401AF}"/>
                </c:ext>
              </c:extLst>
            </c:dLbl>
            <c:dLbl>
              <c:idx val="41"/>
              <c:delete val="1"/>
              <c:extLst>
                <c:ext xmlns:c15="http://schemas.microsoft.com/office/drawing/2012/chart" uri="{CE6537A1-D6FC-4f65-9D91-7224C49458BB}"/>
                <c:ext xmlns:c16="http://schemas.microsoft.com/office/drawing/2014/chart" uri="{C3380CC4-5D6E-409C-BE32-E72D297353CC}">
                  <c16:uniqueId val="{00000029-D9AF-4E7E-A9DB-156187E401AF}"/>
                </c:ext>
              </c:extLst>
            </c:dLbl>
            <c:dLbl>
              <c:idx val="42"/>
              <c:delete val="1"/>
              <c:extLst>
                <c:ext xmlns:c15="http://schemas.microsoft.com/office/drawing/2012/chart" uri="{CE6537A1-D6FC-4f65-9D91-7224C49458BB}"/>
                <c:ext xmlns:c16="http://schemas.microsoft.com/office/drawing/2014/chart" uri="{C3380CC4-5D6E-409C-BE32-E72D297353CC}">
                  <c16:uniqueId val="{0000002A-D9AF-4E7E-A9DB-156187E401AF}"/>
                </c:ext>
              </c:extLst>
            </c:dLbl>
            <c:dLbl>
              <c:idx val="43"/>
              <c:delete val="1"/>
              <c:extLst>
                <c:ext xmlns:c15="http://schemas.microsoft.com/office/drawing/2012/chart" uri="{CE6537A1-D6FC-4f65-9D91-7224C49458BB}"/>
                <c:ext xmlns:c16="http://schemas.microsoft.com/office/drawing/2014/chart" uri="{C3380CC4-5D6E-409C-BE32-E72D297353CC}">
                  <c16:uniqueId val="{0000002B-D9AF-4E7E-A9DB-156187E401AF}"/>
                </c:ext>
              </c:extLst>
            </c:dLbl>
            <c:dLbl>
              <c:idx val="44"/>
              <c:delete val="1"/>
              <c:extLst>
                <c:ext xmlns:c15="http://schemas.microsoft.com/office/drawing/2012/chart" uri="{CE6537A1-D6FC-4f65-9D91-7224C49458BB}"/>
                <c:ext xmlns:c16="http://schemas.microsoft.com/office/drawing/2014/chart" uri="{C3380CC4-5D6E-409C-BE32-E72D297353CC}">
                  <c16:uniqueId val="{0000002C-D9AF-4E7E-A9DB-156187E401AF}"/>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D9AF-4E7E-A9DB-156187E401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tiedot'!$B$76:$BO$76</c:f>
              <c:numCache>
                <c:formatCode>#,##0</c:formatCode>
                <c:ptCount val="66"/>
                <c:pt idx="0">
                  <c:v>4590</c:v>
                </c:pt>
                <c:pt idx="1">
                  <c:v>4548</c:v>
                </c:pt>
                <c:pt idx="2">
                  <c:v>4459</c:v>
                </c:pt>
                <c:pt idx="3">
                  <c:v>4390</c:v>
                </c:pt>
                <c:pt idx="4">
                  <c:v>4271</c:v>
                </c:pt>
                <c:pt idx="5">
                  <c:v>4170</c:v>
                </c:pt>
                <c:pt idx="6">
                  <c:v>4085</c:v>
                </c:pt>
                <c:pt idx="7">
                  <c:v>4061</c:v>
                </c:pt>
                <c:pt idx="8">
                  <c:v>4016</c:v>
                </c:pt>
                <c:pt idx="9">
                  <c:v>3991</c:v>
                </c:pt>
                <c:pt idx="10">
                  <c:v>3949</c:v>
                </c:pt>
                <c:pt idx="11">
                  <c:v>3882</c:v>
                </c:pt>
                <c:pt idx="12">
                  <c:v>3778</c:v>
                </c:pt>
                <c:pt idx="13">
                  <c:v>3699</c:v>
                </c:pt>
                <c:pt idx="14">
                  <c:v>3636</c:v>
                </c:pt>
                <c:pt idx="15">
                  <c:v>3580</c:v>
                </c:pt>
                <c:pt idx="16">
                  <c:v>3570</c:v>
                </c:pt>
                <c:pt idx="17">
                  <c:v>3555</c:v>
                </c:pt>
                <c:pt idx="18">
                  <c:v>3536</c:v>
                </c:pt>
                <c:pt idx="19">
                  <c:v>3506</c:v>
                </c:pt>
                <c:pt idx="20">
                  <c:v>3450</c:v>
                </c:pt>
                <c:pt idx="21">
                  <c:v>3443</c:v>
                </c:pt>
                <c:pt idx="22">
                  <c:v>3415</c:v>
                </c:pt>
                <c:pt idx="23">
                  <c:v>3308</c:v>
                </c:pt>
                <c:pt idx="24">
                  <c:v>3260</c:v>
                </c:pt>
                <c:pt idx="25">
                  <c:v>3204</c:v>
                </c:pt>
                <c:pt idx="26">
                  <c:v>3171</c:v>
                </c:pt>
                <c:pt idx="27">
                  <c:v>3083</c:v>
                </c:pt>
                <c:pt idx="28">
                  <c:v>3037</c:v>
                </c:pt>
                <c:pt idx="29">
                  <c:v>3031</c:v>
                </c:pt>
                <c:pt idx="30">
                  <c:v>2998</c:v>
                </c:pt>
                <c:pt idx="31">
                  <c:v>2983</c:v>
                </c:pt>
                <c:pt idx="32">
                  <c:v>2934</c:v>
                </c:pt>
                <c:pt idx="33">
                  <c:v>2877</c:v>
                </c:pt>
                <c:pt idx="34">
                  <c:v>2864</c:v>
                </c:pt>
                <c:pt idx="35">
                  <c:v>2864</c:v>
                </c:pt>
                <c:pt idx="36">
                  <c:v>2820</c:v>
                </c:pt>
                <c:pt idx="37">
                  <c:v>2795</c:v>
                </c:pt>
                <c:pt idx="38">
                  <c:v>2802</c:v>
                </c:pt>
                <c:pt idx="39">
                  <c:v>2750</c:v>
                </c:pt>
                <c:pt idx="40">
                  <c:v>2719</c:v>
                </c:pt>
                <c:pt idx="41">
                  <c:v>2643</c:v>
                </c:pt>
                <c:pt idx="42">
                  <c:v>2597</c:v>
                </c:pt>
                <c:pt idx="43">
                  <c:v>2551</c:v>
                </c:pt>
                <c:pt idx="44">
                  <c:v>2477</c:v>
                </c:pt>
                <c:pt idx="45">
                  <c:v>2433</c:v>
                </c:pt>
              </c:numCache>
            </c:numRef>
          </c:val>
          <c:smooth val="0"/>
          <c:extLst>
            <c:ext xmlns:c16="http://schemas.microsoft.com/office/drawing/2014/chart" uri="{C3380CC4-5D6E-409C-BE32-E72D297353CC}">
              <c16:uniqueId val="{0000002E-D9AF-4E7E-A9DB-156187E401AF}"/>
            </c:ext>
          </c:extLst>
        </c:ser>
        <c:ser>
          <c:idx val="1"/>
          <c:order val="1"/>
          <c:tx>
            <c:strRef>
              <c:f>'Diat 6–30 tiedot'!$A$77</c:f>
              <c:strCache>
                <c:ptCount val="1"/>
                <c:pt idx="0">
                  <c:v>Tuusniemi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D9AF-4E7E-A9DB-156187E401AF}"/>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tiedot'!$B$77:$BO$77</c:f>
              <c:numCache>
                <c:formatCode>General</c:formatCode>
                <c:ptCount val="66"/>
                <c:pt idx="40" formatCode="#,##0">
                  <c:v>2720</c:v>
                </c:pt>
                <c:pt idx="41" formatCode="#,##0">
                  <c:v>2698</c:v>
                </c:pt>
                <c:pt idx="42" formatCode="#,##0">
                  <c:v>2680</c:v>
                </c:pt>
                <c:pt idx="43" formatCode="#,##0">
                  <c:v>2663</c:v>
                </c:pt>
                <c:pt idx="44" formatCode="#,##0">
                  <c:v>2650</c:v>
                </c:pt>
                <c:pt idx="45" formatCode="#,##0">
                  <c:v>2634</c:v>
                </c:pt>
                <c:pt idx="46" formatCode="#,##0">
                  <c:v>2620</c:v>
                </c:pt>
                <c:pt idx="47" formatCode="#,##0">
                  <c:v>2608</c:v>
                </c:pt>
                <c:pt idx="48" formatCode="#,##0">
                  <c:v>2595</c:v>
                </c:pt>
                <c:pt idx="49" formatCode="#,##0">
                  <c:v>2582</c:v>
                </c:pt>
                <c:pt idx="50" formatCode="#,##0">
                  <c:v>2572</c:v>
                </c:pt>
                <c:pt idx="51" formatCode="#,##0">
                  <c:v>2559</c:v>
                </c:pt>
                <c:pt idx="52" formatCode="#,##0">
                  <c:v>2549</c:v>
                </c:pt>
                <c:pt idx="53" formatCode="#,##0">
                  <c:v>2538</c:v>
                </c:pt>
                <c:pt idx="54" formatCode="#,##0">
                  <c:v>2526</c:v>
                </c:pt>
                <c:pt idx="55" formatCode="#,##0">
                  <c:v>2516</c:v>
                </c:pt>
                <c:pt idx="56" formatCode="#,##0">
                  <c:v>2505</c:v>
                </c:pt>
                <c:pt idx="57" formatCode="#,##0">
                  <c:v>2495</c:v>
                </c:pt>
                <c:pt idx="58" formatCode="#,##0">
                  <c:v>2485</c:v>
                </c:pt>
                <c:pt idx="59" formatCode="#,##0">
                  <c:v>2475</c:v>
                </c:pt>
                <c:pt idx="60" formatCode="#,##0">
                  <c:v>2465</c:v>
                </c:pt>
                <c:pt idx="61" formatCode="#,##0">
                  <c:v>2455</c:v>
                </c:pt>
                <c:pt idx="62" formatCode="#,##0">
                  <c:v>2444</c:v>
                </c:pt>
                <c:pt idx="63" formatCode="#,##0">
                  <c:v>2433</c:v>
                </c:pt>
                <c:pt idx="64" formatCode="#,##0">
                  <c:v>2421</c:v>
                </c:pt>
                <c:pt idx="65" formatCode="#,##0">
                  <c:v>2411</c:v>
                </c:pt>
              </c:numCache>
            </c:numRef>
          </c:val>
          <c:smooth val="0"/>
          <c:extLst>
            <c:ext xmlns:c16="http://schemas.microsoft.com/office/drawing/2014/chart" uri="{C3380CC4-5D6E-409C-BE32-E72D297353CC}">
              <c16:uniqueId val="{00000030-D9AF-4E7E-A9DB-156187E401AF}"/>
            </c:ext>
          </c:extLst>
        </c:ser>
        <c:ser>
          <c:idx val="2"/>
          <c:order val="2"/>
          <c:tx>
            <c:strRef>
              <c:f>'Diat 6–30 tiedot'!$A$78</c:f>
              <c:strCache>
                <c:ptCount val="1"/>
                <c:pt idx="0">
                  <c:v>Tuusniemi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203E-2"/>
                  <c:y val="2.4923285520588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9AF-4E7E-A9DB-156187E401AF}"/>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tiedot'!$B$78:$BO$78</c:f>
              <c:numCache>
                <c:formatCode>General</c:formatCode>
                <c:ptCount val="66"/>
                <c:pt idx="44" formatCode="#,##0">
                  <c:v>2497</c:v>
                </c:pt>
                <c:pt idx="45" formatCode="#,##0">
                  <c:v>2449</c:v>
                </c:pt>
                <c:pt idx="46" formatCode="#,##0">
                  <c:v>2401</c:v>
                </c:pt>
                <c:pt idx="47" formatCode="#,##0">
                  <c:v>2358</c:v>
                </c:pt>
                <c:pt idx="48" formatCode="#,##0">
                  <c:v>2318</c:v>
                </c:pt>
                <c:pt idx="49" formatCode="#,##0">
                  <c:v>2280</c:v>
                </c:pt>
                <c:pt idx="50" formatCode="#,##0">
                  <c:v>2242</c:v>
                </c:pt>
                <c:pt idx="51" formatCode="#,##0">
                  <c:v>2208</c:v>
                </c:pt>
                <c:pt idx="52" formatCode="#,##0">
                  <c:v>2176</c:v>
                </c:pt>
                <c:pt idx="53" formatCode="#,##0">
                  <c:v>2145</c:v>
                </c:pt>
                <c:pt idx="54" formatCode="#,##0">
                  <c:v>2115</c:v>
                </c:pt>
                <c:pt idx="55" formatCode="#,##0">
                  <c:v>2085</c:v>
                </c:pt>
                <c:pt idx="56" formatCode="#,##0">
                  <c:v>2058</c:v>
                </c:pt>
                <c:pt idx="57" formatCode="#,##0">
                  <c:v>2031</c:v>
                </c:pt>
                <c:pt idx="58" formatCode="#,##0">
                  <c:v>2006</c:v>
                </c:pt>
                <c:pt idx="59" formatCode="#,##0">
                  <c:v>1981</c:v>
                </c:pt>
                <c:pt idx="60" formatCode="#,##0">
                  <c:v>1958</c:v>
                </c:pt>
                <c:pt idx="61" formatCode="#,##0">
                  <c:v>1937</c:v>
                </c:pt>
                <c:pt idx="62" formatCode="#,##0">
                  <c:v>1917</c:v>
                </c:pt>
                <c:pt idx="63" formatCode="#,##0">
                  <c:v>1896</c:v>
                </c:pt>
                <c:pt idx="64" formatCode="#,##0">
                  <c:v>1877</c:v>
                </c:pt>
                <c:pt idx="65" formatCode="#,##0">
                  <c:v>1858</c:v>
                </c:pt>
              </c:numCache>
            </c:numRef>
          </c:val>
          <c:smooth val="0"/>
          <c:extLst>
            <c:ext xmlns:c16="http://schemas.microsoft.com/office/drawing/2014/chart" uri="{C3380CC4-5D6E-409C-BE32-E72D297353CC}">
              <c16:uniqueId val="{00000032-D9AF-4E7E-A9DB-156187E401AF}"/>
            </c:ext>
          </c:extLst>
        </c:ser>
        <c:ser>
          <c:idx val="3"/>
          <c:order val="3"/>
          <c:tx>
            <c:strRef>
              <c:f>'Diat 6–30 tiedot'!$A$79</c:f>
              <c:strCache>
                <c:ptCount val="1"/>
                <c:pt idx="0">
                  <c:v>Tuusniemi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5181827339579044E-2"/>
                  <c:y val="-4.53150645828874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D9AF-4E7E-A9DB-156187E401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tiedot'!$B$79:$BO$79</c:f>
              <c:numCache>
                <c:formatCode>General</c:formatCode>
                <c:ptCount val="66"/>
                <c:pt idx="46" formatCode="#,##0">
                  <c:v>2377</c:v>
                </c:pt>
                <c:pt idx="47" formatCode="#,##0">
                  <c:v>2329</c:v>
                </c:pt>
                <c:pt idx="48" formatCode="#,##0">
                  <c:v>2283</c:v>
                </c:pt>
                <c:pt idx="49" formatCode="#,##0">
                  <c:v>2244</c:v>
                </c:pt>
                <c:pt idx="50" formatCode="#,##0">
                  <c:v>2207</c:v>
                </c:pt>
                <c:pt idx="51" formatCode="#,##0">
                  <c:v>2174</c:v>
                </c:pt>
                <c:pt idx="52" formatCode="#,##0">
                  <c:v>2142</c:v>
                </c:pt>
                <c:pt idx="53" formatCode="#,##0">
                  <c:v>2113</c:v>
                </c:pt>
                <c:pt idx="54" formatCode="#,##0">
                  <c:v>2084</c:v>
                </c:pt>
                <c:pt idx="55" formatCode="#,##0">
                  <c:v>2058</c:v>
                </c:pt>
                <c:pt idx="56" formatCode="#,##0">
                  <c:v>2033</c:v>
                </c:pt>
                <c:pt idx="57" formatCode="#,##0">
                  <c:v>2010</c:v>
                </c:pt>
                <c:pt idx="58" formatCode="#,##0">
                  <c:v>1990</c:v>
                </c:pt>
                <c:pt idx="59" formatCode="#,##0">
                  <c:v>1969</c:v>
                </c:pt>
                <c:pt idx="60" formatCode="#,##0">
                  <c:v>1950</c:v>
                </c:pt>
                <c:pt idx="61" formatCode="#,##0">
                  <c:v>1934</c:v>
                </c:pt>
                <c:pt idx="62" formatCode="#,##0">
                  <c:v>1918</c:v>
                </c:pt>
                <c:pt idx="63" formatCode="#,##0">
                  <c:v>1902</c:v>
                </c:pt>
                <c:pt idx="64" formatCode="#,##0">
                  <c:v>1887</c:v>
                </c:pt>
                <c:pt idx="65" formatCode="#,##0">
                  <c:v>1873</c:v>
                </c:pt>
              </c:numCache>
            </c:numRef>
          </c:val>
          <c:smooth val="0"/>
          <c:extLst>
            <c:ext xmlns:c16="http://schemas.microsoft.com/office/drawing/2014/chart" uri="{C3380CC4-5D6E-409C-BE32-E72D297353CC}">
              <c16:uniqueId val="{00000034-D9AF-4E7E-A9DB-156187E401AF}"/>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50634874759152215"/>
          <c:w val="0.33559169436889291"/>
          <c:h val="0.3858479626061514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Koillis-Savon</a:t>
            </a:r>
            <a:r>
              <a:rPr lang="fi-FI" sz="1400" baseline="0"/>
              <a:t> seudu</a:t>
            </a:r>
            <a:r>
              <a:rPr lang="fi-FI" sz="1400"/>
              <a:t>n väestönkehitys 1975–2020 ja Tilastokeskuksen väestöennusteet</a:t>
            </a:r>
          </a:p>
        </c:rich>
      </c:tx>
      <c:layout>
        <c:manualLayout>
          <c:xMode val="edge"/>
          <c:yMode val="edge"/>
          <c:x val="0.17558447735102062"/>
          <c:y val="0"/>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tiedot'!$A$80</c:f>
              <c:strCache>
                <c:ptCount val="1"/>
                <c:pt idx="0">
                  <c:v>Koillis-Savon seutukunta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6DDD-4C37-92BC-E4339FE831B2}"/>
                </c:ext>
              </c:extLst>
            </c:dLbl>
            <c:dLbl>
              <c:idx val="1"/>
              <c:delete val="1"/>
              <c:extLst>
                <c:ext xmlns:c15="http://schemas.microsoft.com/office/drawing/2012/chart" uri="{CE6537A1-D6FC-4f65-9D91-7224C49458BB}"/>
                <c:ext xmlns:c16="http://schemas.microsoft.com/office/drawing/2014/chart" uri="{C3380CC4-5D6E-409C-BE32-E72D297353CC}">
                  <c16:uniqueId val="{00000001-6DDD-4C37-92BC-E4339FE831B2}"/>
                </c:ext>
              </c:extLst>
            </c:dLbl>
            <c:dLbl>
              <c:idx val="2"/>
              <c:delete val="1"/>
              <c:extLst>
                <c:ext xmlns:c15="http://schemas.microsoft.com/office/drawing/2012/chart" uri="{CE6537A1-D6FC-4f65-9D91-7224C49458BB}"/>
                <c:ext xmlns:c16="http://schemas.microsoft.com/office/drawing/2014/chart" uri="{C3380CC4-5D6E-409C-BE32-E72D297353CC}">
                  <c16:uniqueId val="{00000002-6DDD-4C37-92BC-E4339FE831B2}"/>
                </c:ext>
              </c:extLst>
            </c:dLbl>
            <c:dLbl>
              <c:idx val="3"/>
              <c:delete val="1"/>
              <c:extLst>
                <c:ext xmlns:c15="http://schemas.microsoft.com/office/drawing/2012/chart" uri="{CE6537A1-D6FC-4f65-9D91-7224C49458BB}"/>
                <c:ext xmlns:c16="http://schemas.microsoft.com/office/drawing/2014/chart" uri="{C3380CC4-5D6E-409C-BE32-E72D297353CC}">
                  <c16:uniqueId val="{00000003-6DDD-4C37-92BC-E4339FE831B2}"/>
                </c:ext>
              </c:extLst>
            </c:dLbl>
            <c:dLbl>
              <c:idx val="4"/>
              <c:delete val="1"/>
              <c:extLst>
                <c:ext xmlns:c15="http://schemas.microsoft.com/office/drawing/2012/chart" uri="{CE6537A1-D6FC-4f65-9D91-7224C49458BB}"/>
                <c:ext xmlns:c16="http://schemas.microsoft.com/office/drawing/2014/chart" uri="{C3380CC4-5D6E-409C-BE32-E72D297353CC}">
                  <c16:uniqueId val="{00000004-6DDD-4C37-92BC-E4339FE831B2}"/>
                </c:ext>
              </c:extLst>
            </c:dLbl>
            <c:dLbl>
              <c:idx val="5"/>
              <c:delete val="1"/>
              <c:extLst>
                <c:ext xmlns:c15="http://schemas.microsoft.com/office/drawing/2012/chart" uri="{CE6537A1-D6FC-4f65-9D91-7224C49458BB}"/>
                <c:ext xmlns:c16="http://schemas.microsoft.com/office/drawing/2014/chart" uri="{C3380CC4-5D6E-409C-BE32-E72D297353CC}">
                  <c16:uniqueId val="{00000005-6DDD-4C37-92BC-E4339FE831B2}"/>
                </c:ext>
              </c:extLst>
            </c:dLbl>
            <c:dLbl>
              <c:idx val="6"/>
              <c:delete val="1"/>
              <c:extLst>
                <c:ext xmlns:c15="http://schemas.microsoft.com/office/drawing/2012/chart" uri="{CE6537A1-D6FC-4f65-9D91-7224C49458BB}"/>
                <c:ext xmlns:c16="http://schemas.microsoft.com/office/drawing/2014/chart" uri="{C3380CC4-5D6E-409C-BE32-E72D297353CC}">
                  <c16:uniqueId val="{00000006-6DDD-4C37-92BC-E4339FE831B2}"/>
                </c:ext>
              </c:extLst>
            </c:dLbl>
            <c:dLbl>
              <c:idx val="7"/>
              <c:delete val="1"/>
              <c:extLst>
                <c:ext xmlns:c15="http://schemas.microsoft.com/office/drawing/2012/chart" uri="{CE6537A1-D6FC-4f65-9D91-7224C49458BB}"/>
                <c:ext xmlns:c16="http://schemas.microsoft.com/office/drawing/2014/chart" uri="{C3380CC4-5D6E-409C-BE32-E72D297353CC}">
                  <c16:uniqueId val="{00000007-6DDD-4C37-92BC-E4339FE831B2}"/>
                </c:ext>
              </c:extLst>
            </c:dLbl>
            <c:dLbl>
              <c:idx val="8"/>
              <c:delete val="1"/>
              <c:extLst>
                <c:ext xmlns:c15="http://schemas.microsoft.com/office/drawing/2012/chart" uri="{CE6537A1-D6FC-4f65-9D91-7224C49458BB}"/>
                <c:ext xmlns:c16="http://schemas.microsoft.com/office/drawing/2014/chart" uri="{C3380CC4-5D6E-409C-BE32-E72D297353CC}">
                  <c16:uniqueId val="{00000008-6DDD-4C37-92BC-E4339FE831B2}"/>
                </c:ext>
              </c:extLst>
            </c:dLbl>
            <c:dLbl>
              <c:idx val="9"/>
              <c:delete val="1"/>
              <c:extLst>
                <c:ext xmlns:c15="http://schemas.microsoft.com/office/drawing/2012/chart" uri="{CE6537A1-D6FC-4f65-9D91-7224C49458BB}"/>
                <c:ext xmlns:c16="http://schemas.microsoft.com/office/drawing/2014/chart" uri="{C3380CC4-5D6E-409C-BE32-E72D297353CC}">
                  <c16:uniqueId val="{00000009-6DDD-4C37-92BC-E4339FE831B2}"/>
                </c:ext>
              </c:extLst>
            </c:dLbl>
            <c:dLbl>
              <c:idx val="10"/>
              <c:delete val="1"/>
              <c:extLst>
                <c:ext xmlns:c15="http://schemas.microsoft.com/office/drawing/2012/chart" uri="{CE6537A1-D6FC-4f65-9D91-7224C49458BB}"/>
                <c:ext xmlns:c16="http://schemas.microsoft.com/office/drawing/2014/chart" uri="{C3380CC4-5D6E-409C-BE32-E72D297353CC}">
                  <c16:uniqueId val="{0000000A-6DDD-4C37-92BC-E4339FE831B2}"/>
                </c:ext>
              </c:extLst>
            </c:dLbl>
            <c:dLbl>
              <c:idx val="11"/>
              <c:delete val="1"/>
              <c:extLst>
                <c:ext xmlns:c15="http://schemas.microsoft.com/office/drawing/2012/chart" uri="{CE6537A1-D6FC-4f65-9D91-7224C49458BB}"/>
                <c:ext xmlns:c16="http://schemas.microsoft.com/office/drawing/2014/chart" uri="{C3380CC4-5D6E-409C-BE32-E72D297353CC}">
                  <c16:uniqueId val="{0000000B-6DDD-4C37-92BC-E4339FE831B2}"/>
                </c:ext>
              </c:extLst>
            </c:dLbl>
            <c:dLbl>
              <c:idx val="12"/>
              <c:delete val="1"/>
              <c:extLst>
                <c:ext xmlns:c15="http://schemas.microsoft.com/office/drawing/2012/chart" uri="{CE6537A1-D6FC-4f65-9D91-7224C49458BB}"/>
                <c:ext xmlns:c16="http://schemas.microsoft.com/office/drawing/2014/chart" uri="{C3380CC4-5D6E-409C-BE32-E72D297353CC}">
                  <c16:uniqueId val="{0000000C-6DDD-4C37-92BC-E4339FE831B2}"/>
                </c:ext>
              </c:extLst>
            </c:dLbl>
            <c:dLbl>
              <c:idx val="13"/>
              <c:delete val="1"/>
              <c:extLst>
                <c:ext xmlns:c15="http://schemas.microsoft.com/office/drawing/2012/chart" uri="{CE6537A1-D6FC-4f65-9D91-7224C49458BB}"/>
                <c:ext xmlns:c16="http://schemas.microsoft.com/office/drawing/2014/chart" uri="{C3380CC4-5D6E-409C-BE32-E72D297353CC}">
                  <c16:uniqueId val="{0000000D-6DDD-4C37-92BC-E4339FE831B2}"/>
                </c:ext>
              </c:extLst>
            </c:dLbl>
            <c:dLbl>
              <c:idx val="14"/>
              <c:delete val="1"/>
              <c:extLst>
                <c:ext xmlns:c15="http://schemas.microsoft.com/office/drawing/2012/chart" uri="{CE6537A1-D6FC-4f65-9D91-7224C49458BB}"/>
                <c:ext xmlns:c16="http://schemas.microsoft.com/office/drawing/2014/chart" uri="{C3380CC4-5D6E-409C-BE32-E72D297353CC}">
                  <c16:uniqueId val="{0000000E-6DDD-4C37-92BC-E4339FE831B2}"/>
                </c:ext>
              </c:extLst>
            </c:dLbl>
            <c:dLbl>
              <c:idx val="15"/>
              <c:delete val="1"/>
              <c:extLst>
                <c:ext xmlns:c15="http://schemas.microsoft.com/office/drawing/2012/chart" uri="{CE6537A1-D6FC-4f65-9D91-7224C49458BB}"/>
                <c:ext xmlns:c16="http://schemas.microsoft.com/office/drawing/2014/chart" uri="{C3380CC4-5D6E-409C-BE32-E72D297353CC}">
                  <c16:uniqueId val="{0000000F-6DDD-4C37-92BC-E4339FE831B2}"/>
                </c:ext>
              </c:extLst>
            </c:dLbl>
            <c:dLbl>
              <c:idx val="16"/>
              <c:delete val="1"/>
              <c:extLst>
                <c:ext xmlns:c15="http://schemas.microsoft.com/office/drawing/2012/chart" uri="{CE6537A1-D6FC-4f65-9D91-7224C49458BB}"/>
                <c:ext xmlns:c16="http://schemas.microsoft.com/office/drawing/2014/chart" uri="{C3380CC4-5D6E-409C-BE32-E72D297353CC}">
                  <c16:uniqueId val="{00000010-6DDD-4C37-92BC-E4339FE831B2}"/>
                </c:ext>
              </c:extLst>
            </c:dLbl>
            <c:dLbl>
              <c:idx val="17"/>
              <c:delete val="1"/>
              <c:extLst>
                <c:ext xmlns:c15="http://schemas.microsoft.com/office/drawing/2012/chart" uri="{CE6537A1-D6FC-4f65-9D91-7224C49458BB}"/>
                <c:ext xmlns:c16="http://schemas.microsoft.com/office/drawing/2014/chart" uri="{C3380CC4-5D6E-409C-BE32-E72D297353CC}">
                  <c16:uniqueId val="{00000011-6DDD-4C37-92BC-E4339FE831B2}"/>
                </c:ext>
              </c:extLst>
            </c:dLbl>
            <c:dLbl>
              <c:idx val="18"/>
              <c:delete val="1"/>
              <c:extLst>
                <c:ext xmlns:c15="http://schemas.microsoft.com/office/drawing/2012/chart" uri="{CE6537A1-D6FC-4f65-9D91-7224C49458BB}"/>
                <c:ext xmlns:c16="http://schemas.microsoft.com/office/drawing/2014/chart" uri="{C3380CC4-5D6E-409C-BE32-E72D297353CC}">
                  <c16:uniqueId val="{00000012-6DDD-4C37-92BC-E4339FE831B2}"/>
                </c:ext>
              </c:extLst>
            </c:dLbl>
            <c:dLbl>
              <c:idx val="19"/>
              <c:delete val="1"/>
              <c:extLst>
                <c:ext xmlns:c15="http://schemas.microsoft.com/office/drawing/2012/chart" uri="{CE6537A1-D6FC-4f65-9D91-7224C49458BB}"/>
                <c:ext xmlns:c16="http://schemas.microsoft.com/office/drawing/2014/chart" uri="{C3380CC4-5D6E-409C-BE32-E72D297353CC}">
                  <c16:uniqueId val="{00000013-6DDD-4C37-92BC-E4339FE831B2}"/>
                </c:ext>
              </c:extLst>
            </c:dLbl>
            <c:dLbl>
              <c:idx val="20"/>
              <c:delete val="1"/>
              <c:extLst>
                <c:ext xmlns:c15="http://schemas.microsoft.com/office/drawing/2012/chart" uri="{CE6537A1-D6FC-4f65-9D91-7224C49458BB}"/>
                <c:ext xmlns:c16="http://schemas.microsoft.com/office/drawing/2014/chart" uri="{C3380CC4-5D6E-409C-BE32-E72D297353CC}">
                  <c16:uniqueId val="{00000014-6DDD-4C37-92BC-E4339FE831B2}"/>
                </c:ext>
              </c:extLst>
            </c:dLbl>
            <c:dLbl>
              <c:idx val="21"/>
              <c:delete val="1"/>
              <c:extLst>
                <c:ext xmlns:c15="http://schemas.microsoft.com/office/drawing/2012/chart" uri="{CE6537A1-D6FC-4f65-9D91-7224C49458BB}"/>
                <c:ext xmlns:c16="http://schemas.microsoft.com/office/drawing/2014/chart" uri="{C3380CC4-5D6E-409C-BE32-E72D297353CC}">
                  <c16:uniqueId val="{00000015-6DDD-4C37-92BC-E4339FE831B2}"/>
                </c:ext>
              </c:extLst>
            </c:dLbl>
            <c:dLbl>
              <c:idx val="22"/>
              <c:delete val="1"/>
              <c:extLst>
                <c:ext xmlns:c15="http://schemas.microsoft.com/office/drawing/2012/chart" uri="{CE6537A1-D6FC-4f65-9D91-7224C49458BB}"/>
                <c:ext xmlns:c16="http://schemas.microsoft.com/office/drawing/2014/chart" uri="{C3380CC4-5D6E-409C-BE32-E72D297353CC}">
                  <c16:uniqueId val="{00000016-6DDD-4C37-92BC-E4339FE831B2}"/>
                </c:ext>
              </c:extLst>
            </c:dLbl>
            <c:dLbl>
              <c:idx val="23"/>
              <c:delete val="1"/>
              <c:extLst>
                <c:ext xmlns:c15="http://schemas.microsoft.com/office/drawing/2012/chart" uri="{CE6537A1-D6FC-4f65-9D91-7224C49458BB}"/>
                <c:ext xmlns:c16="http://schemas.microsoft.com/office/drawing/2014/chart" uri="{C3380CC4-5D6E-409C-BE32-E72D297353CC}">
                  <c16:uniqueId val="{00000017-6DDD-4C37-92BC-E4339FE831B2}"/>
                </c:ext>
              </c:extLst>
            </c:dLbl>
            <c:dLbl>
              <c:idx val="24"/>
              <c:delete val="1"/>
              <c:extLst>
                <c:ext xmlns:c15="http://schemas.microsoft.com/office/drawing/2012/chart" uri="{CE6537A1-D6FC-4f65-9D91-7224C49458BB}"/>
                <c:ext xmlns:c16="http://schemas.microsoft.com/office/drawing/2014/chart" uri="{C3380CC4-5D6E-409C-BE32-E72D297353CC}">
                  <c16:uniqueId val="{00000018-6DDD-4C37-92BC-E4339FE831B2}"/>
                </c:ext>
              </c:extLst>
            </c:dLbl>
            <c:dLbl>
              <c:idx val="25"/>
              <c:delete val="1"/>
              <c:extLst>
                <c:ext xmlns:c15="http://schemas.microsoft.com/office/drawing/2012/chart" uri="{CE6537A1-D6FC-4f65-9D91-7224C49458BB}"/>
                <c:ext xmlns:c16="http://schemas.microsoft.com/office/drawing/2014/chart" uri="{C3380CC4-5D6E-409C-BE32-E72D297353CC}">
                  <c16:uniqueId val="{00000019-6DDD-4C37-92BC-E4339FE831B2}"/>
                </c:ext>
              </c:extLst>
            </c:dLbl>
            <c:dLbl>
              <c:idx val="26"/>
              <c:delete val="1"/>
              <c:extLst>
                <c:ext xmlns:c15="http://schemas.microsoft.com/office/drawing/2012/chart" uri="{CE6537A1-D6FC-4f65-9D91-7224C49458BB}"/>
                <c:ext xmlns:c16="http://schemas.microsoft.com/office/drawing/2014/chart" uri="{C3380CC4-5D6E-409C-BE32-E72D297353CC}">
                  <c16:uniqueId val="{0000001A-6DDD-4C37-92BC-E4339FE831B2}"/>
                </c:ext>
              </c:extLst>
            </c:dLbl>
            <c:dLbl>
              <c:idx val="27"/>
              <c:delete val="1"/>
              <c:extLst>
                <c:ext xmlns:c15="http://schemas.microsoft.com/office/drawing/2012/chart" uri="{CE6537A1-D6FC-4f65-9D91-7224C49458BB}"/>
                <c:ext xmlns:c16="http://schemas.microsoft.com/office/drawing/2014/chart" uri="{C3380CC4-5D6E-409C-BE32-E72D297353CC}">
                  <c16:uniqueId val="{0000001B-6DDD-4C37-92BC-E4339FE831B2}"/>
                </c:ext>
              </c:extLst>
            </c:dLbl>
            <c:dLbl>
              <c:idx val="28"/>
              <c:delete val="1"/>
              <c:extLst>
                <c:ext xmlns:c15="http://schemas.microsoft.com/office/drawing/2012/chart" uri="{CE6537A1-D6FC-4f65-9D91-7224C49458BB}"/>
                <c:ext xmlns:c16="http://schemas.microsoft.com/office/drawing/2014/chart" uri="{C3380CC4-5D6E-409C-BE32-E72D297353CC}">
                  <c16:uniqueId val="{0000001C-6DDD-4C37-92BC-E4339FE831B2}"/>
                </c:ext>
              </c:extLst>
            </c:dLbl>
            <c:dLbl>
              <c:idx val="29"/>
              <c:delete val="1"/>
              <c:extLst>
                <c:ext xmlns:c15="http://schemas.microsoft.com/office/drawing/2012/chart" uri="{CE6537A1-D6FC-4f65-9D91-7224C49458BB}"/>
                <c:ext xmlns:c16="http://schemas.microsoft.com/office/drawing/2014/chart" uri="{C3380CC4-5D6E-409C-BE32-E72D297353CC}">
                  <c16:uniqueId val="{0000001D-6DDD-4C37-92BC-E4339FE831B2}"/>
                </c:ext>
              </c:extLst>
            </c:dLbl>
            <c:dLbl>
              <c:idx val="30"/>
              <c:delete val="1"/>
              <c:extLst>
                <c:ext xmlns:c15="http://schemas.microsoft.com/office/drawing/2012/chart" uri="{CE6537A1-D6FC-4f65-9D91-7224C49458BB}"/>
                <c:ext xmlns:c16="http://schemas.microsoft.com/office/drawing/2014/chart" uri="{C3380CC4-5D6E-409C-BE32-E72D297353CC}">
                  <c16:uniqueId val="{0000001E-6DDD-4C37-92BC-E4339FE831B2}"/>
                </c:ext>
              </c:extLst>
            </c:dLbl>
            <c:dLbl>
              <c:idx val="31"/>
              <c:delete val="1"/>
              <c:extLst>
                <c:ext xmlns:c15="http://schemas.microsoft.com/office/drawing/2012/chart" uri="{CE6537A1-D6FC-4f65-9D91-7224C49458BB}"/>
                <c:ext xmlns:c16="http://schemas.microsoft.com/office/drawing/2014/chart" uri="{C3380CC4-5D6E-409C-BE32-E72D297353CC}">
                  <c16:uniqueId val="{0000001F-6DDD-4C37-92BC-E4339FE831B2}"/>
                </c:ext>
              </c:extLst>
            </c:dLbl>
            <c:dLbl>
              <c:idx val="32"/>
              <c:delete val="1"/>
              <c:extLst>
                <c:ext xmlns:c15="http://schemas.microsoft.com/office/drawing/2012/chart" uri="{CE6537A1-D6FC-4f65-9D91-7224C49458BB}"/>
                <c:ext xmlns:c16="http://schemas.microsoft.com/office/drawing/2014/chart" uri="{C3380CC4-5D6E-409C-BE32-E72D297353CC}">
                  <c16:uniqueId val="{00000020-6DDD-4C37-92BC-E4339FE831B2}"/>
                </c:ext>
              </c:extLst>
            </c:dLbl>
            <c:dLbl>
              <c:idx val="33"/>
              <c:delete val="1"/>
              <c:extLst>
                <c:ext xmlns:c15="http://schemas.microsoft.com/office/drawing/2012/chart" uri="{CE6537A1-D6FC-4f65-9D91-7224C49458BB}"/>
                <c:ext xmlns:c16="http://schemas.microsoft.com/office/drawing/2014/chart" uri="{C3380CC4-5D6E-409C-BE32-E72D297353CC}">
                  <c16:uniqueId val="{00000021-6DDD-4C37-92BC-E4339FE831B2}"/>
                </c:ext>
              </c:extLst>
            </c:dLbl>
            <c:dLbl>
              <c:idx val="34"/>
              <c:delete val="1"/>
              <c:extLst>
                <c:ext xmlns:c15="http://schemas.microsoft.com/office/drawing/2012/chart" uri="{CE6537A1-D6FC-4f65-9D91-7224C49458BB}"/>
                <c:ext xmlns:c16="http://schemas.microsoft.com/office/drawing/2014/chart" uri="{C3380CC4-5D6E-409C-BE32-E72D297353CC}">
                  <c16:uniqueId val="{00000022-6DDD-4C37-92BC-E4339FE831B2}"/>
                </c:ext>
              </c:extLst>
            </c:dLbl>
            <c:dLbl>
              <c:idx val="35"/>
              <c:delete val="1"/>
              <c:extLst>
                <c:ext xmlns:c15="http://schemas.microsoft.com/office/drawing/2012/chart" uri="{CE6537A1-D6FC-4f65-9D91-7224C49458BB}"/>
                <c:ext xmlns:c16="http://schemas.microsoft.com/office/drawing/2014/chart" uri="{C3380CC4-5D6E-409C-BE32-E72D297353CC}">
                  <c16:uniqueId val="{00000023-6DDD-4C37-92BC-E4339FE831B2}"/>
                </c:ext>
              </c:extLst>
            </c:dLbl>
            <c:dLbl>
              <c:idx val="36"/>
              <c:delete val="1"/>
              <c:extLst>
                <c:ext xmlns:c15="http://schemas.microsoft.com/office/drawing/2012/chart" uri="{CE6537A1-D6FC-4f65-9D91-7224C49458BB}"/>
                <c:ext xmlns:c16="http://schemas.microsoft.com/office/drawing/2014/chart" uri="{C3380CC4-5D6E-409C-BE32-E72D297353CC}">
                  <c16:uniqueId val="{00000024-6DDD-4C37-92BC-E4339FE831B2}"/>
                </c:ext>
              </c:extLst>
            </c:dLbl>
            <c:dLbl>
              <c:idx val="37"/>
              <c:delete val="1"/>
              <c:extLst>
                <c:ext xmlns:c15="http://schemas.microsoft.com/office/drawing/2012/chart" uri="{CE6537A1-D6FC-4f65-9D91-7224C49458BB}"/>
                <c:ext xmlns:c16="http://schemas.microsoft.com/office/drawing/2014/chart" uri="{C3380CC4-5D6E-409C-BE32-E72D297353CC}">
                  <c16:uniqueId val="{00000025-6DDD-4C37-92BC-E4339FE831B2}"/>
                </c:ext>
              </c:extLst>
            </c:dLbl>
            <c:dLbl>
              <c:idx val="38"/>
              <c:delete val="1"/>
              <c:extLst>
                <c:ext xmlns:c15="http://schemas.microsoft.com/office/drawing/2012/chart" uri="{CE6537A1-D6FC-4f65-9D91-7224C49458BB}"/>
                <c:ext xmlns:c16="http://schemas.microsoft.com/office/drawing/2014/chart" uri="{C3380CC4-5D6E-409C-BE32-E72D297353CC}">
                  <c16:uniqueId val="{00000026-6DDD-4C37-92BC-E4339FE831B2}"/>
                </c:ext>
              </c:extLst>
            </c:dLbl>
            <c:dLbl>
              <c:idx val="39"/>
              <c:delete val="1"/>
              <c:extLst>
                <c:ext xmlns:c15="http://schemas.microsoft.com/office/drawing/2012/chart" uri="{CE6537A1-D6FC-4f65-9D91-7224C49458BB}"/>
                <c:ext xmlns:c16="http://schemas.microsoft.com/office/drawing/2014/chart" uri="{C3380CC4-5D6E-409C-BE32-E72D297353CC}">
                  <c16:uniqueId val="{00000027-6DDD-4C37-92BC-E4339FE831B2}"/>
                </c:ext>
              </c:extLst>
            </c:dLbl>
            <c:dLbl>
              <c:idx val="40"/>
              <c:delete val="1"/>
              <c:extLst>
                <c:ext xmlns:c15="http://schemas.microsoft.com/office/drawing/2012/chart" uri="{CE6537A1-D6FC-4f65-9D91-7224C49458BB}"/>
                <c:ext xmlns:c16="http://schemas.microsoft.com/office/drawing/2014/chart" uri="{C3380CC4-5D6E-409C-BE32-E72D297353CC}">
                  <c16:uniqueId val="{00000028-6DDD-4C37-92BC-E4339FE831B2}"/>
                </c:ext>
              </c:extLst>
            </c:dLbl>
            <c:dLbl>
              <c:idx val="41"/>
              <c:delete val="1"/>
              <c:extLst>
                <c:ext xmlns:c15="http://schemas.microsoft.com/office/drawing/2012/chart" uri="{CE6537A1-D6FC-4f65-9D91-7224C49458BB}"/>
                <c:ext xmlns:c16="http://schemas.microsoft.com/office/drawing/2014/chart" uri="{C3380CC4-5D6E-409C-BE32-E72D297353CC}">
                  <c16:uniqueId val="{00000029-6DDD-4C37-92BC-E4339FE831B2}"/>
                </c:ext>
              </c:extLst>
            </c:dLbl>
            <c:dLbl>
              <c:idx val="42"/>
              <c:delete val="1"/>
              <c:extLst>
                <c:ext xmlns:c15="http://schemas.microsoft.com/office/drawing/2012/chart" uri="{CE6537A1-D6FC-4f65-9D91-7224C49458BB}"/>
                <c:ext xmlns:c16="http://schemas.microsoft.com/office/drawing/2014/chart" uri="{C3380CC4-5D6E-409C-BE32-E72D297353CC}">
                  <c16:uniqueId val="{0000002A-6DDD-4C37-92BC-E4339FE831B2}"/>
                </c:ext>
              </c:extLst>
            </c:dLbl>
            <c:dLbl>
              <c:idx val="43"/>
              <c:delete val="1"/>
              <c:extLst>
                <c:ext xmlns:c15="http://schemas.microsoft.com/office/drawing/2012/chart" uri="{CE6537A1-D6FC-4f65-9D91-7224C49458BB}"/>
                <c:ext xmlns:c16="http://schemas.microsoft.com/office/drawing/2014/chart" uri="{C3380CC4-5D6E-409C-BE32-E72D297353CC}">
                  <c16:uniqueId val="{0000002B-6DDD-4C37-92BC-E4339FE831B2}"/>
                </c:ext>
              </c:extLst>
            </c:dLbl>
            <c:dLbl>
              <c:idx val="44"/>
              <c:delete val="1"/>
              <c:extLst>
                <c:ext xmlns:c15="http://schemas.microsoft.com/office/drawing/2012/chart" uri="{CE6537A1-D6FC-4f65-9D91-7224C49458BB}"/>
                <c:ext xmlns:c16="http://schemas.microsoft.com/office/drawing/2014/chart" uri="{C3380CC4-5D6E-409C-BE32-E72D297353CC}">
                  <c16:uniqueId val="{0000002C-6DDD-4C37-92BC-E4339FE831B2}"/>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6DDD-4C37-92BC-E4339FE831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tiedot'!$B$80:$BO$80</c:f>
              <c:numCache>
                <c:formatCode>#,##0</c:formatCode>
                <c:ptCount val="66"/>
                <c:pt idx="0">
                  <c:v>13468</c:v>
                </c:pt>
                <c:pt idx="1">
                  <c:v>13275</c:v>
                </c:pt>
                <c:pt idx="2">
                  <c:v>13056</c:v>
                </c:pt>
                <c:pt idx="3">
                  <c:v>12945</c:v>
                </c:pt>
                <c:pt idx="4">
                  <c:v>12703</c:v>
                </c:pt>
                <c:pt idx="5">
                  <c:v>12401</c:v>
                </c:pt>
                <c:pt idx="6">
                  <c:v>12199</c:v>
                </c:pt>
                <c:pt idx="7">
                  <c:v>12061</c:v>
                </c:pt>
                <c:pt idx="8">
                  <c:v>11917</c:v>
                </c:pt>
                <c:pt idx="9">
                  <c:v>11763</c:v>
                </c:pt>
                <c:pt idx="10">
                  <c:v>11536</c:v>
                </c:pt>
                <c:pt idx="11">
                  <c:v>11348</c:v>
                </c:pt>
                <c:pt idx="12">
                  <c:v>11142</c:v>
                </c:pt>
                <c:pt idx="13">
                  <c:v>11026</c:v>
                </c:pt>
                <c:pt idx="14">
                  <c:v>10899</c:v>
                </c:pt>
                <c:pt idx="15">
                  <c:v>10787</c:v>
                </c:pt>
                <c:pt idx="16">
                  <c:v>10720</c:v>
                </c:pt>
                <c:pt idx="17">
                  <c:v>10686</c:v>
                </c:pt>
                <c:pt idx="18">
                  <c:v>10609</c:v>
                </c:pt>
                <c:pt idx="19">
                  <c:v>10478</c:v>
                </c:pt>
                <c:pt idx="20">
                  <c:v>10314</c:v>
                </c:pt>
                <c:pt idx="21">
                  <c:v>10202</c:v>
                </c:pt>
                <c:pt idx="22">
                  <c:v>10054</c:v>
                </c:pt>
                <c:pt idx="23">
                  <c:v>9798</c:v>
                </c:pt>
                <c:pt idx="24">
                  <c:v>9595</c:v>
                </c:pt>
                <c:pt idx="25">
                  <c:v>9357</c:v>
                </c:pt>
                <c:pt idx="26">
                  <c:v>9172</c:v>
                </c:pt>
                <c:pt idx="27">
                  <c:v>8983</c:v>
                </c:pt>
                <c:pt idx="28">
                  <c:v>8870</c:v>
                </c:pt>
                <c:pt idx="29">
                  <c:v>8798</c:v>
                </c:pt>
                <c:pt idx="30">
                  <c:v>8684</c:v>
                </c:pt>
                <c:pt idx="31">
                  <c:v>8596</c:v>
                </c:pt>
                <c:pt idx="32">
                  <c:v>8412</c:v>
                </c:pt>
                <c:pt idx="33">
                  <c:v>8283</c:v>
                </c:pt>
                <c:pt idx="34">
                  <c:v>8211</c:v>
                </c:pt>
                <c:pt idx="35">
                  <c:v>8113</c:v>
                </c:pt>
                <c:pt idx="36">
                  <c:v>8053</c:v>
                </c:pt>
                <c:pt idx="37">
                  <c:v>7923</c:v>
                </c:pt>
                <c:pt idx="38">
                  <c:v>7847</c:v>
                </c:pt>
                <c:pt idx="39">
                  <c:v>7732</c:v>
                </c:pt>
                <c:pt idx="40">
                  <c:v>7650</c:v>
                </c:pt>
                <c:pt idx="41">
                  <c:v>7520</c:v>
                </c:pt>
                <c:pt idx="42">
                  <c:v>7343</c:v>
                </c:pt>
                <c:pt idx="43">
                  <c:v>7192</c:v>
                </c:pt>
                <c:pt idx="44">
                  <c:v>6972</c:v>
                </c:pt>
                <c:pt idx="45">
                  <c:v>6801</c:v>
                </c:pt>
              </c:numCache>
            </c:numRef>
          </c:val>
          <c:smooth val="0"/>
          <c:extLst>
            <c:ext xmlns:c16="http://schemas.microsoft.com/office/drawing/2014/chart" uri="{C3380CC4-5D6E-409C-BE32-E72D297353CC}">
              <c16:uniqueId val="{0000002E-6DDD-4C37-92BC-E4339FE831B2}"/>
            </c:ext>
          </c:extLst>
        </c:ser>
        <c:ser>
          <c:idx val="1"/>
          <c:order val="1"/>
          <c:tx>
            <c:strRef>
              <c:f>'Diat 6–30 tiedot'!$A$81</c:f>
              <c:strCache>
                <c:ptCount val="1"/>
                <c:pt idx="0">
                  <c:v>Koillis-Savon seutukunta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6DDD-4C37-92BC-E4339FE831B2}"/>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tiedot'!$B$81:$BO$81</c:f>
              <c:numCache>
                <c:formatCode>General</c:formatCode>
                <c:ptCount val="66"/>
                <c:pt idx="40" formatCode="#,##0">
                  <c:v>7630</c:v>
                </c:pt>
                <c:pt idx="41" formatCode="#,##0">
                  <c:v>7543</c:v>
                </c:pt>
                <c:pt idx="42" formatCode="#,##0">
                  <c:v>7460</c:v>
                </c:pt>
                <c:pt idx="43" formatCode="#,##0">
                  <c:v>7386</c:v>
                </c:pt>
                <c:pt idx="44" formatCode="#,##0">
                  <c:v>7314</c:v>
                </c:pt>
                <c:pt idx="45" formatCode="#,##0">
                  <c:v>7245</c:v>
                </c:pt>
                <c:pt idx="46" formatCode="#,##0">
                  <c:v>7179</c:v>
                </c:pt>
                <c:pt idx="47" formatCode="#,##0">
                  <c:v>7119</c:v>
                </c:pt>
                <c:pt idx="48" formatCode="#,##0">
                  <c:v>7060</c:v>
                </c:pt>
                <c:pt idx="49" formatCode="#,##0">
                  <c:v>7001</c:v>
                </c:pt>
                <c:pt idx="50" formatCode="#,##0">
                  <c:v>6949</c:v>
                </c:pt>
                <c:pt idx="51" formatCode="#,##0">
                  <c:v>6895</c:v>
                </c:pt>
                <c:pt idx="52" formatCode="#,##0">
                  <c:v>6848</c:v>
                </c:pt>
                <c:pt idx="53" formatCode="#,##0">
                  <c:v>6797</c:v>
                </c:pt>
                <c:pt idx="54" formatCode="#,##0">
                  <c:v>6749</c:v>
                </c:pt>
                <c:pt idx="55" formatCode="#,##0">
                  <c:v>6705</c:v>
                </c:pt>
                <c:pt idx="56" formatCode="#,##0">
                  <c:v>6662</c:v>
                </c:pt>
                <c:pt idx="57" formatCode="#,##0">
                  <c:v>6620</c:v>
                </c:pt>
                <c:pt idx="58" formatCode="#,##0">
                  <c:v>6579</c:v>
                </c:pt>
                <c:pt idx="59" formatCode="#,##0">
                  <c:v>6541</c:v>
                </c:pt>
                <c:pt idx="60" formatCode="#,##0">
                  <c:v>6502</c:v>
                </c:pt>
                <c:pt idx="61" formatCode="#,##0">
                  <c:v>6465</c:v>
                </c:pt>
                <c:pt idx="62" formatCode="#,##0">
                  <c:v>6428</c:v>
                </c:pt>
                <c:pt idx="63" formatCode="#,##0">
                  <c:v>6390</c:v>
                </c:pt>
                <c:pt idx="64" formatCode="#,##0">
                  <c:v>6354</c:v>
                </c:pt>
                <c:pt idx="65" formatCode="#,##0">
                  <c:v>6322</c:v>
                </c:pt>
              </c:numCache>
            </c:numRef>
          </c:val>
          <c:smooth val="0"/>
          <c:extLst>
            <c:ext xmlns:c16="http://schemas.microsoft.com/office/drawing/2014/chart" uri="{C3380CC4-5D6E-409C-BE32-E72D297353CC}">
              <c16:uniqueId val="{00000030-6DDD-4C37-92BC-E4339FE831B2}"/>
            </c:ext>
          </c:extLst>
        </c:ser>
        <c:ser>
          <c:idx val="2"/>
          <c:order val="2"/>
          <c:tx>
            <c:strRef>
              <c:f>'Diat 6–30 tiedot'!$A$82</c:f>
              <c:strCache>
                <c:ptCount val="1"/>
                <c:pt idx="0">
                  <c:v>Koillis-Savon seutukunta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3.1720545208021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6DDD-4C37-92BC-E4339FE831B2}"/>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tiedot'!$B$82:$BO$82</c:f>
              <c:numCache>
                <c:formatCode>General</c:formatCode>
                <c:ptCount val="66"/>
                <c:pt idx="44" formatCode="#,##0">
                  <c:v>7053</c:v>
                </c:pt>
                <c:pt idx="45" formatCode="#,##0">
                  <c:v>6924</c:v>
                </c:pt>
                <c:pt idx="46" formatCode="#,##0">
                  <c:v>6795</c:v>
                </c:pt>
                <c:pt idx="47" formatCode="#,##0">
                  <c:v>6680</c:v>
                </c:pt>
                <c:pt idx="48" formatCode="#,##0">
                  <c:v>6566</c:v>
                </c:pt>
                <c:pt idx="49" formatCode="#,##0">
                  <c:v>6460</c:v>
                </c:pt>
                <c:pt idx="50" formatCode="#,##0">
                  <c:v>6356</c:v>
                </c:pt>
                <c:pt idx="51" formatCode="#,##0">
                  <c:v>6259</c:v>
                </c:pt>
                <c:pt idx="52" formatCode="#,##0">
                  <c:v>6171</c:v>
                </c:pt>
                <c:pt idx="53" formatCode="#,##0">
                  <c:v>6081</c:v>
                </c:pt>
                <c:pt idx="54" formatCode="#,##0">
                  <c:v>5999</c:v>
                </c:pt>
                <c:pt idx="55" formatCode="#,##0">
                  <c:v>5915</c:v>
                </c:pt>
                <c:pt idx="56" formatCode="#,##0">
                  <c:v>5838</c:v>
                </c:pt>
                <c:pt idx="57" formatCode="#,##0">
                  <c:v>5763</c:v>
                </c:pt>
                <c:pt idx="58" formatCode="#,##0">
                  <c:v>5690</c:v>
                </c:pt>
                <c:pt idx="59" formatCode="#,##0">
                  <c:v>5621</c:v>
                </c:pt>
                <c:pt idx="60" formatCode="#,##0">
                  <c:v>5554</c:v>
                </c:pt>
                <c:pt idx="61" formatCode="#,##0">
                  <c:v>5493</c:v>
                </c:pt>
                <c:pt idx="62" formatCode="#,##0">
                  <c:v>5435</c:v>
                </c:pt>
                <c:pt idx="63" formatCode="#,##0">
                  <c:v>5375</c:v>
                </c:pt>
                <c:pt idx="64" formatCode="#,##0">
                  <c:v>5321</c:v>
                </c:pt>
                <c:pt idx="65" formatCode="#,##0">
                  <c:v>5266</c:v>
                </c:pt>
              </c:numCache>
            </c:numRef>
          </c:val>
          <c:smooth val="0"/>
          <c:extLst>
            <c:ext xmlns:c16="http://schemas.microsoft.com/office/drawing/2014/chart" uri="{C3380CC4-5D6E-409C-BE32-E72D297353CC}">
              <c16:uniqueId val="{00000032-6DDD-4C37-92BC-E4339FE831B2}"/>
            </c:ext>
          </c:extLst>
        </c:ser>
        <c:ser>
          <c:idx val="3"/>
          <c:order val="3"/>
          <c:tx>
            <c:strRef>
              <c:f>'Diat 6–30 tiedot'!$A$83</c:f>
              <c:strCache>
                <c:ptCount val="1"/>
                <c:pt idx="0">
                  <c:v>Koillis-Savon seutukunta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4.078355812459841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6DDD-4C37-92BC-E4339FE831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tiedot'!$B$83:$BO$83</c:f>
              <c:numCache>
                <c:formatCode>General</c:formatCode>
                <c:ptCount val="66"/>
                <c:pt idx="46" formatCode="#,##0">
                  <c:v>6644</c:v>
                </c:pt>
                <c:pt idx="47" formatCode="#,##0">
                  <c:v>6503</c:v>
                </c:pt>
                <c:pt idx="48" formatCode="#,##0">
                  <c:v>6370</c:v>
                </c:pt>
                <c:pt idx="49" formatCode="#,##0">
                  <c:v>6252</c:v>
                </c:pt>
                <c:pt idx="50" formatCode="#,##0">
                  <c:v>6144</c:v>
                </c:pt>
                <c:pt idx="51" formatCode="#,##0">
                  <c:v>6044</c:v>
                </c:pt>
                <c:pt idx="52" formatCode="#,##0">
                  <c:v>5948</c:v>
                </c:pt>
                <c:pt idx="53" formatCode="#,##0">
                  <c:v>5857</c:v>
                </c:pt>
                <c:pt idx="54" formatCode="#,##0">
                  <c:v>5773</c:v>
                </c:pt>
                <c:pt idx="55" formatCode="#,##0">
                  <c:v>5692</c:v>
                </c:pt>
                <c:pt idx="56" formatCode="#,##0">
                  <c:v>5614</c:v>
                </c:pt>
                <c:pt idx="57" formatCode="#,##0">
                  <c:v>5543</c:v>
                </c:pt>
                <c:pt idx="58" formatCode="#,##0">
                  <c:v>5478</c:v>
                </c:pt>
                <c:pt idx="59" formatCode="#,##0">
                  <c:v>5414</c:v>
                </c:pt>
                <c:pt idx="60" formatCode="#,##0">
                  <c:v>5356</c:v>
                </c:pt>
                <c:pt idx="61" formatCode="#,##0">
                  <c:v>5305</c:v>
                </c:pt>
                <c:pt idx="62" formatCode="#,##0">
                  <c:v>5255</c:v>
                </c:pt>
                <c:pt idx="63" formatCode="#,##0">
                  <c:v>5206</c:v>
                </c:pt>
                <c:pt idx="64" formatCode="#,##0">
                  <c:v>5160</c:v>
                </c:pt>
                <c:pt idx="65" formatCode="#,##0">
                  <c:v>5115</c:v>
                </c:pt>
              </c:numCache>
            </c:numRef>
          </c:val>
          <c:smooth val="0"/>
          <c:extLst>
            <c:ext xmlns:c16="http://schemas.microsoft.com/office/drawing/2014/chart" uri="{C3380CC4-5D6E-409C-BE32-E72D297353CC}">
              <c16:uniqueId val="{00000034-6DDD-4C37-92BC-E4339FE831B2}"/>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5102372317920791E-2"/>
          <c:y val="0.51541176050809967"/>
          <c:w val="0.33879004230885462"/>
          <c:h val="0.376784949689573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Varkauden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tiedot'!$A$84</c:f>
              <c:strCache>
                <c:ptCount val="1"/>
                <c:pt idx="0">
                  <c:v>Varkaus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B6C-438E-A311-55E33804971D}"/>
                </c:ext>
              </c:extLst>
            </c:dLbl>
            <c:dLbl>
              <c:idx val="1"/>
              <c:delete val="1"/>
              <c:extLst>
                <c:ext xmlns:c15="http://schemas.microsoft.com/office/drawing/2012/chart" uri="{CE6537A1-D6FC-4f65-9D91-7224C49458BB}"/>
                <c:ext xmlns:c16="http://schemas.microsoft.com/office/drawing/2014/chart" uri="{C3380CC4-5D6E-409C-BE32-E72D297353CC}">
                  <c16:uniqueId val="{00000001-2B6C-438E-A311-55E33804971D}"/>
                </c:ext>
              </c:extLst>
            </c:dLbl>
            <c:dLbl>
              <c:idx val="2"/>
              <c:delete val="1"/>
              <c:extLst>
                <c:ext xmlns:c15="http://schemas.microsoft.com/office/drawing/2012/chart" uri="{CE6537A1-D6FC-4f65-9D91-7224C49458BB}"/>
                <c:ext xmlns:c16="http://schemas.microsoft.com/office/drawing/2014/chart" uri="{C3380CC4-5D6E-409C-BE32-E72D297353CC}">
                  <c16:uniqueId val="{00000002-2B6C-438E-A311-55E33804971D}"/>
                </c:ext>
              </c:extLst>
            </c:dLbl>
            <c:dLbl>
              <c:idx val="3"/>
              <c:delete val="1"/>
              <c:extLst>
                <c:ext xmlns:c15="http://schemas.microsoft.com/office/drawing/2012/chart" uri="{CE6537A1-D6FC-4f65-9D91-7224C49458BB}"/>
                <c:ext xmlns:c16="http://schemas.microsoft.com/office/drawing/2014/chart" uri="{C3380CC4-5D6E-409C-BE32-E72D297353CC}">
                  <c16:uniqueId val="{00000003-2B6C-438E-A311-55E33804971D}"/>
                </c:ext>
              </c:extLst>
            </c:dLbl>
            <c:dLbl>
              <c:idx val="4"/>
              <c:delete val="1"/>
              <c:extLst>
                <c:ext xmlns:c15="http://schemas.microsoft.com/office/drawing/2012/chart" uri="{CE6537A1-D6FC-4f65-9D91-7224C49458BB}"/>
                <c:ext xmlns:c16="http://schemas.microsoft.com/office/drawing/2014/chart" uri="{C3380CC4-5D6E-409C-BE32-E72D297353CC}">
                  <c16:uniqueId val="{00000004-2B6C-438E-A311-55E33804971D}"/>
                </c:ext>
              </c:extLst>
            </c:dLbl>
            <c:dLbl>
              <c:idx val="5"/>
              <c:delete val="1"/>
              <c:extLst>
                <c:ext xmlns:c15="http://schemas.microsoft.com/office/drawing/2012/chart" uri="{CE6537A1-D6FC-4f65-9D91-7224C49458BB}"/>
                <c:ext xmlns:c16="http://schemas.microsoft.com/office/drawing/2014/chart" uri="{C3380CC4-5D6E-409C-BE32-E72D297353CC}">
                  <c16:uniqueId val="{00000005-2B6C-438E-A311-55E33804971D}"/>
                </c:ext>
              </c:extLst>
            </c:dLbl>
            <c:dLbl>
              <c:idx val="6"/>
              <c:delete val="1"/>
              <c:extLst>
                <c:ext xmlns:c15="http://schemas.microsoft.com/office/drawing/2012/chart" uri="{CE6537A1-D6FC-4f65-9D91-7224C49458BB}"/>
                <c:ext xmlns:c16="http://schemas.microsoft.com/office/drawing/2014/chart" uri="{C3380CC4-5D6E-409C-BE32-E72D297353CC}">
                  <c16:uniqueId val="{00000006-2B6C-438E-A311-55E33804971D}"/>
                </c:ext>
              </c:extLst>
            </c:dLbl>
            <c:dLbl>
              <c:idx val="7"/>
              <c:delete val="1"/>
              <c:extLst>
                <c:ext xmlns:c15="http://schemas.microsoft.com/office/drawing/2012/chart" uri="{CE6537A1-D6FC-4f65-9D91-7224C49458BB}"/>
                <c:ext xmlns:c16="http://schemas.microsoft.com/office/drawing/2014/chart" uri="{C3380CC4-5D6E-409C-BE32-E72D297353CC}">
                  <c16:uniqueId val="{00000007-2B6C-438E-A311-55E33804971D}"/>
                </c:ext>
              </c:extLst>
            </c:dLbl>
            <c:dLbl>
              <c:idx val="8"/>
              <c:delete val="1"/>
              <c:extLst>
                <c:ext xmlns:c15="http://schemas.microsoft.com/office/drawing/2012/chart" uri="{CE6537A1-D6FC-4f65-9D91-7224C49458BB}"/>
                <c:ext xmlns:c16="http://schemas.microsoft.com/office/drawing/2014/chart" uri="{C3380CC4-5D6E-409C-BE32-E72D297353CC}">
                  <c16:uniqueId val="{00000008-2B6C-438E-A311-55E33804971D}"/>
                </c:ext>
              </c:extLst>
            </c:dLbl>
            <c:dLbl>
              <c:idx val="9"/>
              <c:delete val="1"/>
              <c:extLst>
                <c:ext xmlns:c15="http://schemas.microsoft.com/office/drawing/2012/chart" uri="{CE6537A1-D6FC-4f65-9D91-7224C49458BB}"/>
                <c:ext xmlns:c16="http://schemas.microsoft.com/office/drawing/2014/chart" uri="{C3380CC4-5D6E-409C-BE32-E72D297353CC}">
                  <c16:uniqueId val="{00000009-2B6C-438E-A311-55E33804971D}"/>
                </c:ext>
              </c:extLst>
            </c:dLbl>
            <c:dLbl>
              <c:idx val="10"/>
              <c:delete val="1"/>
              <c:extLst>
                <c:ext xmlns:c15="http://schemas.microsoft.com/office/drawing/2012/chart" uri="{CE6537A1-D6FC-4f65-9D91-7224C49458BB}"/>
                <c:ext xmlns:c16="http://schemas.microsoft.com/office/drawing/2014/chart" uri="{C3380CC4-5D6E-409C-BE32-E72D297353CC}">
                  <c16:uniqueId val="{0000000A-2B6C-438E-A311-55E33804971D}"/>
                </c:ext>
              </c:extLst>
            </c:dLbl>
            <c:dLbl>
              <c:idx val="11"/>
              <c:delete val="1"/>
              <c:extLst>
                <c:ext xmlns:c15="http://schemas.microsoft.com/office/drawing/2012/chart" uri="{CE6537A1-D6FC-4f65-9D91-7224C49458BB}"/>
                <c:ext xmlns:c16="http://schemas.microsoft.com/office/drawing/2014/chart" uri="{C3380CC4-5D6E-409C-BE32-E72D297353CC}">
                  <c16:uniqueId val="{0000000B-2B6C-438E-A311-55E33804971D}"/>
                </c:ext>
              </c:extLst>
            </c:dLbl>
            <c:dLbl>
              <c:idx val="12"/>
              <c:delete val="1"/>
              <c:extLst>
                <c:ext xmlns:c15="http://schemas.microsoft.com/office/drawing/2012/chart" uri="{CE6537A1-D6FC-4f65-9D91-7224C49458BB}"/>
                <c:ext xmlns:c16="http://schemas.microsoft.com/office/drawing/2014/chart" uri="{C3380CC4-5D6E-409C-BE32-E72D297353CC}">
                  <c16:uniqueId val="{0000000C-2B6C-438E-A311-55E33804971D}"/>
                </c:ext>
              </c:extLst>
            </c:dLbl>
            <c:dLbl>
              <c:idx val="13"/>
              <c:delete val="1"/>
              <c:extLst>
                <c:ext xmlns:c15="http://schemas.microsoft.com/office/drawing/2012/chart" uri="{CE6537A1-D6FC-4f65-9D91-7224C49458BB}"/>
                <c:ext xmlns:c16="http://schemas.microsoft.com/office/drawing/2014/chart" uri="{C3380CC4-5D6E-409C-BE32-E72D297353CC}">
                  <c16:uniqueId val="{0000000D-2B6C-438E-A311-55E33804971D}"/>
                </c:ext>
              </c:extLst>
            </c:dLbl>
            <c:dLbl>
              <c:idx val="14"/>
              <c:delete val="1"/>
              <c:extLst>
                <c:ext xmlns:c15="http://schemas.microsoft.com/office/drawing/2012/chart" uri="{CE6537A1-D6FC-4f65-9D91-7224C49458BB}"/>
                <c:ext xmlns:c16="http://schemas.microsoft.com/office/drawing/2014/chart" uri="{C3380CC4-5D6E-409C-BE32-E72D297353CC}">
                  <c16:uniqueId val="{0000000E-2B6C-438E-A311-55E33804971D}"/>
                </c:ext>
              </c:extLst>
            </c:dLbl>
            <c:dLbl>
              <c:idx val="15"/>
              <c:delete val="1"/>
              <c:extLst>
                <c:ext xmlns:c15="http://schemas.microsoft.com/office/drawing/2012/chart" uri="{CE6537A1-D6FC-4f65-9D91-7224C49458BB}"/>
                <c:ext xmlns:c16="http://schemas.microsoft.com/office/drawing/2014/chart" uri="{C3380CC4-5D6E-409C-BE32-E72D297353CC}">
                  <c16:uniqueId val="{0000000F-2B6C-438E-A311-55E33804971D}"/>
                </c:ext>
              </c:extLst>
            </c:dLbl>
            <c:dLbl>
              <c:idx val="16"/>
              <c:delete val="1"/>
              <c:extLst>
                <c:ext xmlns:c15="http://schemas.microsoft.com/office/drawing/2012/chart" uri="{CE6537A1-D6FC-4f65-9D91-7224C49458BB}"/>
                <c:ext xmlns:c16="http://schemas.microsoft.com/office/drawing/2014/chart" uri="{C3380CC4-5D6E-409C-BE32-E72D297353CC}">
                  <c16:uniqueId val="{00000010-2B6C-438E-A311-55E33804971D}"/>
                </c:ext>
              </c:extLst>
            </c:dLbl>
            <c:dLbl>
              <c:idx val="17"/>
              <c:delete val="1"/>
              <c:extLst>
                <c:ext xmlns:c15="http://schemas.microsoft.com/office/drawing/2012/chart" uri="{CE6537A1-D6FC-4f65-9D91-7224C49458BB}"/>
                <c:ext xmlns:c16="http://schemas.microsoft.com/office/drawing/2014/chart" uri="{C3380CC4-5D6E-409C-BE32-E72D297353CC}">
                  <c16:uniqueId val="{00000011-2B6C-438E-A311-55E33804971D}"/>
                </c:ext>
              </c:extLst>
            </c:dLbl>
            <c:dLbl>
              <c:idx val="18"/>
              <c:delete val="1"/>
              <c:extLst>
                <c:ext xmlns:c15="http://schemas.microsoft.com/office/drawing/2012/chart" uri="{CE6537A1-D6FC-4f65-9D91-7224C49458BB}"/>
                <c:ext xmlns:c16="http://schemas.microsoft.com/office/drawing/2014/chart" uri="{C3380CC4-5D6E-409C-BE32-E72D297353CC}">
                  <c16:uniqueId val="{00000012-2B6C-438E-A311-55E33804971D}"/>
                </c:ext>
              </c:extLst>
            </c:dLbl>
            <c:dLbl>
              <c:idx val="19"/>
              <c:delete val="1"/>
              <c:extLst>
                <c:ext xmlns:c15="http://schemas.microsoft.com/office/drawing/2012/chart" uri="{CE6537A1-D6FC-4f65-9D91-7224C49458BB}"/>
                <c:ext xmlns:c16="http://schemas.microsoft.com/office/drawing/2014/chart" uri="{C3380CC4-5D6E-409C-BE32-E72D297353CC}">
                  <c16:uniqueId val="{00000013-2B6C-438E-A311-55E33804971D}"/>
                </c:ext>
              </c:extLst>
            </c:dLbl>
            <c:dLbl>
              <c:idx val="20"/>
              <c:delete val="1"/>
              <c:extLst>
                <c:ext xmlns:c15="http://schemas.microsoft.com/office/drawing/2012/chart" uri="{CE6537A1-D6FC-4f65-9D91-7224C49458BB}"/>
                <c:ext xmlns:c16="http://schemas.microsoft.com/office/drawing/2014/chart" uri="{C3380CC4-5D6E-409C-BE32-E72D297353CC}">
                  <c16:uniqueId val="{00000014-2B6C-438E-A311-55E33804971D}"/>
                </c:ext>
              </c:extLst>
            </c:dLbl>
            <c:dLbl>
              <c:idx val="21"/>
              <c:delete val="1"/>
              <c:extLst>
                <c:ext xmlns:c15="http://schemas.microsoft.com/office/drawing/2012/chart" uri="{CE6537A1-D6FC-4f65-9D91-7224C49458BB}"/>
                <c:ext xmlns:c16="http://schemas.microsoft.com/office/drawing/2014/chart" uri="{C3380CC4-5D6E-409C-BE32-E72D297353CC}">
                  <c16:uniqueId val="{00000015-2B6C-438E-A311-55E33804971D}"/>
                </c:ext>
              </c:extLst>
            </c:dLbl>
            <c:dLbl>
              <c:idx val="22"/>
              <c:delete val="1"/>
              <c:extLst>
                <c:ext xmlns:c15="http://schemas.microsoft.com/office/drawing/2012/chart" uri="{CE6537A1-D6FC-4f65-9D91-7224C49458BB}"/>
                <c:ext xmlns:c16="http://schemas.microsoft.com/office/drawing/2014/chart" uri="{C3380CC4-5D6E-409C-BE32-E72D297353CC}">
                  <c16:uniqueId val="{00000016-2B6C-438E-A311-55E33804971D}"/>
                </c:ext>
              </c:extLst>
            </c:dLbl>
            <c:dLbl>
              <c:idx val="23"/>
              <c:delete val="1"/>
              <c:extLst>
                <c:ext xmlns:c15="http://schemas.microsoft.com/office/drawing/2012/chart" uri="{CE6537A1-D6FC-4f65-9D91-7224C49458BB}"/>
                <c:ext xmlns:c16="http://schemas.microsoft.com/office/drawing/2014/chart" uri="{C3380CC4-5D6E-409C-BE32-E72D297353CC}">
                  <c16:uniqueId val="{00000017-2B6C-438E-A311-55E33804971D}"/>
                </c:ext>
              </c:extLst>
            </c:dLbl>
            <c:dLbl>
              <c:idx val="24"/>
              <c:delete val="1"/>
              <c:extLst>
                <c:ext xmlns:c15="http://schemas.microsoft.com/office/drawing/2012/chart" uri="{CE6537A1-D6FC-4f65-9D91-7224C49458BB}"/>
                <c:ext xmlns:c16="http://schemas.microsoft.com/office/drawing/2014/chart" uri="{C3380CC4-5D6E-409C-BE32-E72D297353CC}">
                  <c16:uniqueId val="{00000018-2B6C-438E-A311-55E33804971D}"/>
                </c:ext>
              </c:extLst>
            </c:dLbl>
            <c:dLbl>
              <c:idx val="25"/>
              <c:delete val="1"/>
              <c:extLst>
                <c:ext xmlns:c15="http://schemas.microsoft.com/office/drawing/2012/chart" uri="{CE6537A1-D6FC-4f65-9D91-7224C49458BB}"/>
                <c:ext xmlns:c16="http://schemas.microsoft.com/office/drawing/2014/chart" uri="{C3380CC4-5D6E-409C-BE32-E72D297353CC}">
                  <c16:uniqueId val="{00000019-2B6C-438E-A311-55E33804971D}"/>
                </c:ext>
              </c:extLst>
            </c:dLbl>
            <c:dLbl>
              <c:idx val="26"/>
              <c:delete val="1"/>
              <c:extLst>
                <c:ext xmlns:c15="http://schemas.microsoft.com/office/drawing/2012/chart" uri="{CE6537A1-D6FC-4f65-9D91-7224C49458BB}"/>
                <c:ext xmlns:c16="http://schemas.microsoft.com/office/drawing/2014/chart" uri="{C3380CC4-5D6E-409C-BE32-E72D297353CC}">
                  <c16:uniqueId val="{0000001A-2B6C-438E-A311-55E33804971D}"/>
                </c:ext>
              </c:extLst>
            </c:dLbl>
            <c:dLbl>
              <c:idx val="27"/>
              <c:delete val="1"/>
              <c:extLst>
                <c:ext xmlns:c15="http://schemas.microsoft.com/office/drawing/2012/chart" uri="{CE6537A1-D6FC-4f65-9D91-7224C49458BB}"/>
                <c:ext xmlns:c16="http://schemas.microsoft.com/office/drawing/2014/chart" uri="{C3380CC4-5D6E-409C-BE32-E72D297353CC}">
                  <c16:uniqueId val="{0000001B-2B6C-438E-A311-55E33804971D}"/>
                </c:ext>
              </c:extLst>
            </c:dLbl>
            <c:dLbl>
              <c:idx val="28"/>
              <c:delete val="1"/>
              <c:extLst>
                <c:ext xmlns:c15="http://schemas.microsoft.com/office/drawing/2012/chart" uri="{CE6537A1-D6FC-4f65-9D91-7224C49458BB}"/>
                <c:ext xmlns:c16="http://schemas.microsoft.com/office/drawing/2014/chart" uri="{C3380CC4-5D6E-409C-BE32-E72D297353CC}">
                  <c16:uniqueId val="{0000001C-2B6C-438E-A311-55E33804971D}"/>
                </c:ext>
              </c:extLst>
            </c:dLbl>
            <c:dLbl>
              <c:idx val="29"/>
              <c:delete val="1"/>
              <c:extLst>
                <c:ext xmlns:c15="http://schemas.microsoft.com/office/drawing/2012/chart" uri="{CE6537A1-D6FC-4f65-9D91-7224C49458BB}"/>
                <c:ext xmlns:c16="http://schemas.microsoft.com/office/drawing/2014/chart" uri="{C3380CC4-5D6E-409C-BE32-E72D297353CC}">
                  <c16:uniqueId val="{0000001D-2B6C-438E-A311-55E33804971D}"/>
                </c:ext>
              </c:extLst>
            </c:dLbl>
            <c:dLbl>
              <c:idx val="30"/>
              <c:delete val="1"/>
              <c:extLst>
                <c:ext xmlns:c15="http://schemas.microsoft.com/office/drawing/2012/chart" uri="{CE6537A1-D6FC-4f65-9D91-7224C49458BB}"/>
                <c:ext xmlns:c16="http://schemas.microsoft.com/office/drawing/2014/chart" uri="{C3380CC4-5D6E-409C-BE32-E72D297353CC}">
                  <c16:uniqueId val="{0000001E-2B6C-438E-A311-55E33804971D}"/>
                </c:ext>
              </c:extLst>
            </c:dLbl>
            <c:dLbl>
              <c:idx val="31"/>
              <c:delete val="1"/>
              <c:extLst>
                <c:ext xmlns:c15="http://schemas.microsoft.com/office/drawing/2012/chart" uri="{CE6537A1-D6FC-4f65-9D91-7224C49458BB}"/>
                <c:ext xmlns:c16="http://schemas.microsoft.com/office/drawing/2014/chart" uri="{C3380CC4-5D6E-409C-BE32-E72D297353CC}">
                  <c16:uniqueId val="{0000001F-2B6C-438E-A311-55E33804971D}"/>
                </c:ext>
              </c:extLst>
            </c:dLbl>
            <c:dLbl>
              <c:idx val="32"/>
              <c:delete val="1"/>
              <c:extLst>
                <c:ext xmlns:c15="http://schemas.microsoft.com/office/drawing/2012/chart" uri="{CE6537A1-D6FC-4f65-9D91-7224C49458BB}"/>
                <c:ext xmlns:c16="http://schemas.microsoft.com/office/drawing/2014/chart" uri="{C3380CC4-5D6E-409C-BE32-E72D297353CC}">
                  <c16:uniqueId val="{00000020-2B6C-438E-A311-55E33804971D}"/>
                </c:ext>
              </c:extLst>
            </c:dLbl>
            <c:dLbl>
              <c:idx val="33"/>
              <c:delete val="1"/>
              <c:extLst>
                <c:ext xmlns:c15="http://schemas.microsoft.com/office/drawing/2012/chart" uri="{CE6537A1-D6FC-4f65-9D91-7224C49458BB}"/>
                <c:ext xmlns:c16="http://schemas.microsoft.com/office/drawing/2014/chart" uri="{C3380CC4-5D6E-409C-BE32-E72D297353CC}">
                  <c16:uniqueId val="{00000021-2B6C-438E-A311-55E33804971D}"/>
                </c:ext>
              </c:extLst>
            </c:dLbl>
            <c:dLbl>
              <c:idx val="34"/>
              <c:delete val="1"/>
              <c:extLst>
                <c:ext xmlns:c15="http://schemas.microsoft.com/office/drawing/2012/chart" uri="{CE6537A1-D6FC-4f65-9D91-7224C49458BB}"/>
                <c:ext xmlns:c16="http://schemas.microsoft.com/office/drawing/2014/chart" uri="{C3380CC4-5D6E-409C-BE32-E72D297353CC}">
                  <c16:uniqueId val="{00000022-2B6C-438E-A311-55E33804971D}"/>
                </c:ext>
              </c:extLst>
            </c:dLbl>
            <c:dLbl>
              <c:idx val="35"/>
              <c:delete val="1"/>
              <c:extLst>
                <c:ext xmlns:c15="http://schemas.microsoft.com/office/drawing/2012/chart" uri="{CE6537A1-D6FC-4f65-9D91-7224C49458BB}"/>
                <c:ext xmlns:c16="http://schemas.microsoft.com/office/drawing/2014/chart" uri="{C3380CC4-5D6E-409C-BE32-E72D297353CC}">
                  <c16:uniqueId val="{00000023-2B6C-438E-A311-55E33804971D}"/>
                </c:ext>
              </c:extLst>
            </c:dLbl>
            <c:dLbl>
              <c:idx val="36"/>
              <c:delete val="1"/>
              <c:extLst>
                <c:ext xmlns:c15="http://schemas.microsoft.com/office/drawing/2012/chart" uri="{CE6537A1-D6FC-4f65-9D91-7224C49458BB}"/>
                <c:ext xmlns:c16="http://schemas.microsoft.com/office/drawing/2014/chart" uri="{C3380CC4-5D6E-409C-BE32-E72D297353CC}">
                  <c16:uniqueId val="{00000024-2B6C-438E-A311-55E33804971D}"/>
                </c:ext>
              </c:extLst>
            </c:dLbl>
            <c:dLbl>
              <c:idx val="37"/>
              <c:delete val="1"/>
              <c:extLst>
                <c:ext xmlns:c15="http://schemas.microsoft.com/office/drawing/2012/chart" uri="{CE6537A1-D6FC-4f65-9D91-7224C49458BB}"/>
                <c:ext xmlns:c16="http://schemas.microsoft.com/office/drawing/2014/chart" uri="{C3380CC4-5D6E-409C-BE32-E72D297353CC}">
                  <c16:uniqueId val="{00000025-2B6C-438E-A311-55E33804971D}"/>
                </c:ext>
              </c:extLst>
            </c:dLbl>
            <c:dLbl>
              <c:idx val="38"/>
              <c:delete val="1"/>
              <c:extLst>
                <c:ext xmlns:c15="http://schemas.microsoft.com/office/drawing/2012/chart" uri="{CE6537A1-D6FC-4f65-9D91-7224C49458BB}"/>
                <c:ext xmlns:c16="http://schemas.microsoft.com/office/drawing/2014/chart" uri="{C3380CC4-5D6E-409C-BE32-E72D297353CC}">
                  <c16:uniqueId val="{00000026-2B6C-438E-A311-55E33804971D}"/>
                </c:ext>
              </c:extLst>
            </c:dLbl>
            <c:dLbl>
              <c:idx val="39"/>
              <c:delete val="1"/>
              <c:extLst>
                <c:ext xmlns:c15="http://schemas.microsoft.com/office/drawing/2012/chart" uri="{CE6537A1-D6FC-4f65-9D91-7224C49458BB}"/>
                <c:ext xmlns:c16="http://schemas.microsoft.com/office/drawing/2014/chart" uri="{C3380CC4-5D6E-409C-BE32-E72D297353CC}">
                  <c16:uniqueId val="{00000027-2B6C-438E-A311-55E33804971D}"/>
                </c:ext>
              </c:extLst>
            </c:dLbl>
            <c:dLbl>
              <c:idx val="40"/>
              <c:delete val="1"/>
              <c:extLst>
                <c:ext xmlns:c15="http://schemas.microsoft.com/office/drawing/2012/chart" uri="{CE6537A1-D6FC-4f65-9D91-7224C49458BB}"/>
                <c:ext xmlns:c16="http://schemas.microsoft.com/office/drawing/2014/chart" uri="{C3380CC4-5D6E-409C-BE32-E72D297353CC}">
                  <c16:uniqueId val="{00000028-2B6C-438E-A311-55E33804971D}"/>
                </c:ext>
              </c:extLst>
            </c:dLbl>
            <c:dLbl>
              <c:idx val="41"/>
              <c:delete val="1"/>
              <c:extLst>
                <c:ext xmlns:c15="http://schemas.microsoft.com/office/drawing/2012/chart" uri="{CE6537A1-D6FC-4f65-9D91-7224C49458BB}"/>
                <c:ext xmlns:c16="http://schemas.microsoft.com/office/drawing/2014/chart" uri="{C3380CC4-5D6E-409C-BE32-E72D297353CC}">
                  <c16:uniqueId val="{00000029-2B6C-438E-A311-55E33804971D}"/>
                </c:ext>
              </c:extLst>
            </c:dLbl>
            <c:dLbl>
              <c:idx val="42"/>
              <c:delete val="1"/>
              <c:extLst>
                <c:ext xmlns:c15="http://schemas.microsoft.com/office/drawing/2012/chart" uri="{CE6537A1-D6FC-4f65-9D91-7224C49458BB}"/>
                <c:ext xmlns:c16="http://schemas.microsoft.com/office/drawing/2014/chart" uri="{C3380CC4-5D6E-409C-BE32-E72D297353CC}">
                  <c16:uniqueId val="{0000002A-2B6C-438E-A311-55E33804971D}"/>
                </c:ext>
              </c:extLst>
            </c:dLbl>
            <c:dLbl>
              <c:idx val="43"/>
              <c:delete val="1"/>
              <c:extLst>
                <c:ext xmlns:c15="http://schemas.microsoft.com/office/drawing/2012/chart" uri="{CE6537A1-D6FC-4f65-9D91-7224C49458BB}"/>
                <c:ext xmlns:c16="http://schemas.microsoft.com/office/drawing/2014/chart" uri="{C3380CC4-5D6E-409C-BE32-E72D297353CC}">
                  <c16:uniqueId val="{0000002B-2B6C-438E-A311-55E33804971D}"/>
                </c:ext>
              </c:extLst>
            </c:dLbl>
            <c:dLbl>
              <c:idx val="44"/>
              <c:delete val="1"/>
              <c:extLst>
                <c:ext xmlns:c15="http://schemas.microsoft.com/office/drawing/2012/chart" uri="{CE6537A1-D6FC-4f65-9D91-7224C49458BB}"/>
                <c:ext xmlns:c16="http://schemas.microsoft.com/office/drawing/2014/chart" uri="{C3380CC4-5D6E-409C-BE32-E72D297353CC}">
                  <c16:uniqueId val="{0000002C-2B6C-438E-A311-55E33804971D}"/>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2B6C-438E-A311-55E3380497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tiedot'!$B$84:$BO$84</c:f>
              <c:numCache>
                <c:formatCode>#,##0</c:formatCode>
                <c:ptCount val="66"/>
                <c:pt idx="0">
                  <c:v>26280</c:v>
                </c:pt>
                <c:pt idx="1">
                  <c:v>26375</c:v>
                </c:pt>
                <c:pt idx="2">
                  <c:v>26455</c:v>
                </c:pt>
                <c:pt idx="3">
                  <c:v>26385</c:v>
                </c:pt>
                <c:pt idx="4">
                  <c:v>26482</c:v>
                </c:pt>
                <c:pt idx="5">
                  <c:v>26554</c:v>
                </c:pt>
                <c:pt idx="6">
                  <c:v>26608</c:v>
                </c:pt>
                <c:pt idx="7">
                  <c:v>26592</c:v>
                </c:pt>
                <c:pt idx="8">
                  <c:v>26563</c:v>
                </c:pt>
                <c:pt idx="9">
                  <c:v>26593</c:v>
                </c:pt>
                <c:pt idx="10">
                  <c:v>26714</c:v>
                </c:pt>
                <c:pt idx="11">
                  <c:v>26898</c:v>
                </c:pt>
                <c:pt idx="12">
                  <c:v>26645</c:v>
                </c:pt>
                <c:pt idx="13">
                  <c:v>26502</c:v>
                </c:pt>
                <c:pt idx="14">
                  <c:v>26470</c:v>
                </c:pt>
                <c:pt idx="15">
                  <c:v>26428</c:v>
                </c:pt>
                <c:pt idx="16">
                  <c:v>26439</c:v>
                </c:pt>
                <c:pt idx="17">
                  <c:v>26366</c:v>
                </c:pt>
                <c:pt idx="18">
                  <c:v>26275</c:v>
                </c:pt>
                <c:pt idx="19">
                  <c:v>25973</c:v>
                </c:pt>
                <c:pt idx="20">
                  <c:v>25930</c:v>
                </c:pt>
                <c:pt idx="21">
                  <c:v>25840</c:v>
                </c:pt>
                <c:pt idx="22">
                  <c:v>25619</c:v>
                </c:pt>
                <c:pt idx="23">
                  <c:v>25360</c:v>
                </c:pt>
                <c:pt idx="24">
                  <c:v>25101</c:v>
                </c:pt>
                <c:pt idx="25">
                  <c:v>24890</c:v>
                </c:pt>
                <c:pt idx="26">
                  <c:v>24731</c:v>
                </c:pt>
                <c:pt idx="27">
                  <c:v>24546</c:v>
                </c:pt>
                <c:pt idx="28">
                  <c:v>24366</c:v>
                </c:pt>
                <c:pt idx="29">
                  <c:v>24269</c:v>
                </c:pt>
                <c:pt idx="30">
                  <c:v>23946</c:v>
                </c:pt>
                <c:pt idx="31">
                  <c:v>23643</c:v>
                </c:pt>
                <c:pt idx="32">
                  <c:v>23405</c:v>
                </c:pt>
                <c:pt idx="33">
                  <c:v>23182</c:v>
                </c:pt>
                <c:pt idx="34">
                  <c:v>22935</c:v>
                </c:pt>
                <c:pt idx="35">
                  <c:v>22777</c:v>
                </c:pt>
                <c:pt idx="36">
                  <c:v>22606</c:v>
                </c:pt>
                <c:pt idx="37">
                  <c:v>22340</c:v>
                </c:pt>
                <c:pt idx="38">
                  <c:v>22107</c:v>
                </c:pt>
                <c:pt idx="39">
                  <c:v>21860</c:v>
                </c:pt>
                <c:pt idx="40">
                  <c:v>21638</c:v>
                </c:pt>
                <c:pt idx="41">
                  <c:v>21468</c:v>
                </c:pt>
                <c:pt idx="42">
                  <c:v>21155</c:v>
                </c:pt>
                <c:pt idx="43">
                  <c:v>20829</c:v>
                </c:pt>
                <c:pt idx="44">
                  <c:v>20466</c:v>
                </c:pt>
                <c:pt idx="45">
                  <c:v>20278</c:v>
                </c:pt>
              </c:numCache>
            </c:numRef>
          </c:val>
          <c:smooth val="0"/>
          <c:extLst>
            <c:ext xmlns:c16="http://schemas.microsoft.com/office/drawing/2014/chart" uri="{C3380CC4-5D6E-409C-BE32-E72D297353CC}">
              <c16:uniqueId val="{0000002E-2B6C-438E-A311-55E33804971D}"/>
            </c:ext>
          </c:extLst>
        </c:ser>
        <c:ser>
          <c:idx val="1"/>
          <c:order val="1"/>
          <c:tx>
            <c:strRef>
              <c:f>'Diat 6–30 tiedot'!$A$85</c:f>
              <c:strCache>
                <c:ptCount val="1"/>
                <c:pt idx="0">
                  <c:v>Varkaus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2B6C-438E-A311-55E33804971D}"/>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tiedot'!$B$85:$BO$85</c:f>
              <c:numCache>
                <c:formatCode>General</c:formatCode>
                <c:ptCount val="66"/>
                <c:pt idx="40" formatCode="#,##0">
                  <c:v>21601</c:v>
                </c:pt>
                <c:pt idx="41" formatCode="#,##0">
                  <c:v>21364</c:v>
                </c:pt>
                <c:pt idx="42" formatCode="#,##0">
                  <c:v>21141</c:v>
                </c:pt>
                <c:pt idx="43" formatCode="#,##0">
                  <c:v>20930</c:v>
                </c:pt>
                <c:pt idx="44" formatCode="#,##0">
                  <c:v>20730</c:v>
                </c:pt>
                <c:pt idx="45" formatCode="#,##0">
                  <c:v>20541</c:v>
                </c:pt>
                <c:pt idx="46" formatCode="#,##0">
                  <c:v>20367</c:v>
                </c:pt>
                <c:pt idx="47" formatCode="#,##0">
                  <c:v>20199</c:v>
                </c:pt>
                <c:pt idx="48" formatCode="#,##0">
                  <c:v>20041</c:v>
                </c:pt>
                <c:pt idx="49" formatCode="#,##0">
                  <c:v>19893</c:v>
                </c:pt>
                <c:pt idx="50" formatCode="#,##0">
                  <c:v>19747</c:v>
                </c:pt>
                <c:pt idx="51" formatCode="#,##0">
                  <c:v>19607</c:v>
                </c:pt>
                <c:pt idx="52" formatCode="#,##0">
                  <c:v>19474</c:v>
                </c:pt>
                <c:pt idx="53" formatCode="#,##0">
                  <c:v>19347</c:v>
                </c:pt>
                <c:pt idx="54" formatCode="#,##0">
                  <c:v>19222</c:v>
                </c:pt>
                <c:pt idx="55" formatCode="#,##0">
                  <c:v>19102</c:v>
                </c:pt>
                <c:pt idx="56" formatCode="#,##0">
                  <c:v>18987</c:v>
                </c:pt>
                <c:pt idx="57" formatCode="#,##0">
                  <c:v>18873</c:v>
                </c:pt>
                <c:pt idx="58" formatCode="#,##0">
                  <c:v>18764</c:v>
                </c:pt>
                <c:pt idx="59" formatCode="#,##0">
                  <c:v>18656</c:v>
                </c:pt>
                <c:pt idx="60" formatCode="#,##0">
                  <c:v>18550</c:v>
                </c:pt>
                <c:pt idx="61" formatCode="#,##0">
                  <c:v>18444</c:v>
                </c:pt>
                <c:pt idx="62" formatCode="#,##0">
                  <c:v>18340</c:v>
                </c:pt>
                <c:pt idx="63" formatCode="#,##0">
                  <c:v>18234</c:v>
                </c:pt>
                <c:pt idx="64" formatCode="#,##0">
                  <c:v>18131</c:v>
                </c:pt>
                <c:pt idx="65" formatCode="#,##0">
                  <c:v>18028</c:v>
                </c:pt>
              </c:numCache>
            </c:numRef>
          </c:val>
          <c:smooth val="0"/>
          <c:extLst>
            <c:ext xmlns:c16="http://schemas.microsoft.com/office/drawing/2014/chart" uri="{C3380CC4-5D6E-409C-BE32-E72D297353CC}">
              <c16:uniqueId val="{00000030-2B6C-438E-A311-55E33804971D}"/>
            </c:ext>
          </c:extLst>
        </c:ser>
        <c:ser>
          <c:idx val="2"/>
          <c:order val="2"/>
          <c:tx>
            <c:strRef>
              <c:f>'Diat 6–30 tiedot'!$A$86</c:f>
              <c:strCache>
                <c:ptCount val="1"/>
                <c:pt idx="0">
                  <c:v>Varkaus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0"/>
                  <c:y val="-2.0391779062299293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2B6C-438E-A311-55E33804971D}"/>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tiedot'!$B$86:$BO$86</c:f>
              <c:numCache>
                <c:formatCode>General</c:formatCode>
                <c:ptCount val="66"/>
                <c:pt idx="44" formatCode="#,##0">
                  <c:v>20552</c:v>
                </c:pt>
                <c:pt idx="45" formatCode="#,##0">
                  <c:v>20288</c:v>
                </c:pt>
                <c:pt idx="46" formatCode="#,##0">
                  <c:v>20041</c:v>
                </c:pt>
                <c:pt idx="47" formatCode="#,##0">
                  <c:v>19806</c:v>
                </c:pt>
                <c:pt idx="48" formatCode="#,##0">
                  <c:v>19581</c:v>
                </c:pt>
                <c:pt idx="49" formatCode="#,##0">
                  <c:v>19364</c:v>
                </c:pt>
                <c:pt idx="50" formatCode="#,##0">
                  <c:v>19152</c:v>
                </c:pt>
                <c:pt idx="51" formatCode="#,##0">
                  <c:v>18952</c:v>
                </c:pt>
                <c:pt idx="52" formatCode="#,##0">
                  <c:v>18756</c:v>
                </c:pt>
                <c:pt idx="53" formatCode="#,##0">
                  <c:v>18569</c:v>
                </c:pt>
                <c:pt idx="54" formatCode="#,##0">
                  <c:v>18384</c:v>
                </c:pt>
                <c:pt idx="55" formatCode="#,##0">
                  <c:v>18205</c:v>
                </c:pt>
                <c:pt idx="56" formatCode="#,##0">
                  <c:v>18032</c:v>
                </c:pt>
                <c:pt idx="57" formatCode="#,##0">
                  <c:v>17860</c:v>
                </c:pt>
                <c:pt idx="58" formatCode="#,##0">
                  <c:v>17691</c:v>
                </c:pt>
                <c:pt idx="59" formatCode="#,##0">
                  <c:v>17525</c:v>
                </c:pt>
                <c:pt idx="60" formatCode="#,##0">
                  <c:v>17359</c:v>
                </c:pt>
                <c:pt idx="61" formatCode="#,##0">
                  <c:v>17198</c:v>
                </c:pt>
                <c:pt idx="62" formatCode="#,##0">
                  <c:v>17037</c:v>
                </c:pt>
                <c:pt idx="63" formatCode="#,##0">
                  <c:v>16878</c:v>
                </c:pt>
                <c:pt idx="64" formatCode="#,##0">
                  <c:v>16718</c:v>
                </c:pt>
                <c:pt idx="65" formatCode="#,##0">
                  <c:v>16558</c:v>
                </c:pt>
              </c:numCache>
            </c:numRef>
          </c:val>
          <c:smooth val="0"/>
          <c:extLst>
            <c:ext xmlns:c16="http://schemas.microsoft.com/office/drawing/2014/chart" uri="{C3380CC4-5D6E-409C-BE32-E72D297353CC}">
              <c16:uniqueId val="{00000032-2B6C-438E-A311-55E33804971D}"/>
            </c:ext>
          </c:extLst>
        </c:ser>
        <c:ser>
          <c:idx val="3"/>
          <c:order val="3"/>
          <c:tx>
            <c:strRef>
              <c:f>'Diat 6–30 tiedot'!$A$87</c:f>
              <c:strCache>
                <c:ptCount val="1"/>
                <c:pt idx="0">
                  <c:v>Varkaus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203E-2"/>
                  <c:y val="3.398629843716548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2B6C-438E-A311-55E3380497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tiedot'!$B$87:$BO$87</c:f>
              <c:numCache>
                <c:formatCode>General</c:formatCode>
                <c:ptCount val="66"/>
                <c:pt idx="46" formatCode="#,##0">
                  <c:v>20012</c:v>
                </c:pt>
                <c:pt idx="47" formatCode="#,##0">
                  <c:v>19748</c:v>
                </c:pt>
                <c:pt idx="48" formatCode="#,##0">
                  <c:v>19497</c:v>
                </c:pt>
                <c:pt idx="49" formatCode="#,##0">
                  <c:v>19254</c:v>
                </c:pt>
                <c:pt idx="50" formatCode="#,##0">
                  <c:v>19021</c:v>
                </c:pt>
                <c:pt idx="51" formatCode="#,##0">
                  <c:v>18797</c:v>
                </c:pt>
                <c:pt idx="52" formatCode="#,##0">
                  <c:v>18582</c:v>
                </c:pt>
                <c:pt idx="53" formatCode="#,##0">
                  <c:v>18370</c:v>
                </c:pt>
                <c:pt idx="54" formatCode="#,##0">
                  <c:v>18162</c:v>
                </c:pt>
                <c:pt idx="55" formatCode="#,##0">
                  <c:v>17961</c:v>
                </c:pt>
                <c:pt idx="56" formatCode="#,##0">
                  <c:v>17767</c:v>
                </c:pt>
                <c:pt idx="57" formatCode="#,##0">
                  <c:v>17577</c:v>
                </c:pt>
                <c:pt idx="58" formatCode="#,##0">
                  <c:v>17389</c:v>
                </c:pt>
                <c:pt idx="59" formatCode="#,##0">
                  <c:v>17205</c:v>
                </c:pt>
                <c:pt idx="60" formatCode="#,##0">
                  <c:v>17027</c:v>
                </c:pt>
                <c:pt idx="61" formatCode="#,##0">
                  <c:v>16854</c:v>
                </c:pt>
                <c:pt idx="62" formatCode="#,##0">
                  <c:v>16684</c:v>
                </c:pt>
                <c:pt idx="63" formatCode="#,##0">
                  <c:v>16519</c:v>
                </c:pt>
                <c:pt idx="64" formatCode="#,##0">
                  <c:v>16359</c:v>
                </c:pt>
                <c:pt idx="65" formatCode="#,##0">
                  <c:v>16201</c:v>
                </c:pt>
              </c:numCache>
            </c:numRef>
          </c:val>
          <c:smooth val="0"/>
          <c:extLst>
            <c:ext xmlns:c16="http://schemas.microsoft.com/office/drawing/2014/chart" uri="{C3380CC4-5D6E-409C-BE32-E72D297353CC}">
              <c16:uniqueId val="{00000034-2B6C-438E-A311-55E33804971D}"/>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350319834793995E-2"/>
          <c:y val="0.50181724113323345"/>
          <c:w val="0.30200904099929488"/>
          <c:h val="0.3903794690644401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Joroisten väestönkehitys 1975–2020 ja Tilastokeskuksen väestöennusteet</a:t>
            </a:r>
          </a:p>
        </c:rich>
      </c:tx>
      <c:layout>
        <c:manualLayout>
          <c:xMode val="edge"/>
          <c:yMode val="edge"/>
          <c:x val="0.1731527651858567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tiedot'!$A$88</c:f>
              <c:strCache>
                <c:ptCount val="1"/>
                <c:pt idx="0">
                  <c:v>Joroinen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DBB5-4180-86BE-EEC3A84FF01D}"/>
                </c:ext>
              </c:extLst>
            </c:dLbl>
            <c:dLbl>
              <c:idx val="1"/>
              <c:delete val="1"/>
              <c:extLst>
                <c:ext xmlns:c15="http://schemas.microsoft.com/office/drawing/2012/chart" uri="{CE6537A1-D6FC-4f65-9D91-7224C49458BB}"/>
                <c:ext xmlns:c16="http://schemas.microsoft.com/office/drawing/2014/chart" uri="{C3380CC4-5D6E-409C-BE32-E72D297353CC}">
                  <c16:uniqueId val="{00000001-DBB5-4180-86BE-EEC3A84FF01D}"/>
                </c:ext>
              </c:extLst>
            </c:dLbl>
            <c:dLbl>
              <c:idx val="2"/>
              <c:delete val="1"/>
              <c:extLst>
                <c:ext xmlns:c15="http://schemas.microsoft.com/office/drawing/2012/chart" uri="{CE6537A1-D6FC-4f65-9D91-7224C49458BB}"/>
                <c:ext xmlns:c16="http://schemas.microsoft.com/office/drawing/2014/chart" uri="{C3380CC4-5D6E-409C-BE32-E72D297353CC}">
                  <c16:uniqueId val="{00000002-DBB5-4180-86BE-EEC3A84FF01D}"/>
                </c:ext>
              </c:extLst>
            </c:dLbl>
            <c:dLbl>
              <c:idx val="3"/>
              <c:delete val="1"/>
              <c:extLst>
                <c:ext xmlns:c15="http://schemas.microsoft.com/office/drawing/2012/chart" uri="{CE6537A1-D6FC-4f65-9D91-7224C49458BB}"/>
                <c:ext xmlns:c16="http://schemas.microsoft.com/office/drawing/2014/chart" uri="{C3380CC4-5D6E-409C-BE32-E72D297353CC}">
                  <c16:uniqueId val="{00000003-DBB5-4180-86BE-EEC3A84FF01D}"/>
                </c:ext>
              </c:extLst>
            </c:dLbl>
            <c:dLbl>
              <c:idx val="4"/>
              <c:delete val="1"/>
              <c:extLst>
                <c:ext xmlns:c15="http://schemas.microsoft.com/office/drawing/2012/chart" uri="{CE6537A1-D6FC-4f65-9D91-7224C49458BB}"/>
                <c:ext xmlns:c16="http://schemas.microsoft.com/office/drawing/2014/chart" uri="{C3380CC4-5D6E-409C-BE32-E72D297353CC}">
                  <c16:uniqueId val="{00000004-DBB5-4180-86BE-EEC3A84FF01D}"/>
                </c:ext>
              </c:extLst>
            </c:dLbl>
            <c:dLbl>
              <c:idx val="5"/>
              <c:delete val="1"/>
              <c:extLst>
                <c:ext xmlns:c15="http://schemas.microsoft.com/office/drawing/2012/chart" uri="{CE6537A1-D6FC-4f65-9D91-7224C49458BB}"/>
                <c:ext xmlns:c16="http://schemas.microsoft.com/office/drawing/2014/chart" uri="{C3380CC4-5D6E-409C-BE32-E72D297353CC}">
                  <c16:uniqueId val="{00000005-DBB5-4180-86BE-EEC3A84FF01D}"/>
                </c:ext>
              </c:extLst>
            </c:dLbl>
            <c:dLbl>
              <c:idx val="6"/>
              <c:delete val="1"/>
              <c:extLst>
                <c:ext xmlns:c15="http://schemas.microsoft.com/office/drawing/2012/chart" uri="{CE6537A1-D6FC-4f65-9D91-7224C49458BB}"/>
                <c:ext xmlns:c16="http://schemas.microsoft.com/office/drawing/2014/chart" uri="{C3380CC4-5D6E-409C-BE32-E72D297353CC}">
                  <c16:uniqueId val="{00000006-DBB5-4180-86BE-EEC3A84FF01D}"/>
                </c:ext>
              </c:extLst>
            </c:dLbl>
            <c:dLbl>
              <c:idx val="7"/>
              <c:delete val="1"/>
              <c:extLst>
                <c:ext xmlns:c15="http://schemas.microsoft.com/office/drawing/2012/chart" uri="{CE6537A1-D6FC-4f65-9D91-7224C49458BB}"/>
                <c:ext xmlns:c16="http://schemas.microsoft.com/office/drawing/2014/chart" uri="{C3380CC4-5D6E-409C-BE32-E72D297353CC}">
                  <c16:uniqueId val="{00000007-DBB5-4180-86BE-EEC3A84FF01D}"/>
                </c:ext>
              </c:extLst>
            </c:dLbl>
            <c:dLbl>
              <c:idx val="8"/>
              <c:delete val="1"/>
              <c:extLst>
                <c:ext xmlns:c15="http://schemas.microsoft.com/office/drawing/2012/chart" uri="{CE6537A1-D6FC-4f65-9D91-7224C49458BB}"/>
                <c:ext xmlns:c16="http://schemas.microsoft.com/office/drawing/2014/chart" uri="{C3380CC4-5D6E-409C-BE32-E72D297353CC}">
                  <c16:uniqueId val="{00000008-DBB5-4180-86BE-EEC3A84FF01D}"/>
                </c:ext>
              </c:extLst>
            </c:dLbl>
            <c:dLbl>
              <c:idx val="9"/>
              <c:delete val="1"/>
              <c:extLst>
                <c:ext xmlns:c15="http://schemas.microsoft.com/office/drawing/2012/chart" uri="{CE6537A1-D6FC-4f65-9D91-7224C49458BB}"/>
                <c:ext xmlns:c16="http://schemas.microsoft.com/office/drawing/2014/chart" uri="{C3380CC4-5D6E-409C-BE32-E72D297353CC}">
                  <c16:uniqueId val="{00000009-DBB5-4180-86BE-EEC3A84FF01D}"/>
                </c:ext>
              </c:extLst>
            </c:dLbl>
            <c:dLbl>
              <c:idx val="10"/>
              <c:delete val="1"/>
              <c:extLst>
                <c:ext xmlns:c15="http://schemas.microsoft.com/office/drawing/2012/chart" uri="{CE6537A1-D6FC-4f65-9D91-7224C49458BB}"/>
                <c:ext xmlns:c16="http://schemas.microsoft.com/office/drawing/2014/chart" uri="{C3380CC4-5D6E-409C-BE32-E72D297353CC}">
                  <c16:uniqueId val="{0000000A-DBB5-4180-86BE-EEC3A84FF01D}"/>
                </c:ext>
              </c:extLst>
            </c:dLbl>
            <c:dLbl>
              <c:idx val="11"/>
              <c:delete val="1"/>
              <c:extLst>
                <c:ext xmlns:c15="http://schemas.microsoft.com/office/drawing/2012/chart" uri="{CE6537A1-D6FC-4f65-9D91-7224C49458BB}"/>
                <c:ext xmlns:c16="http://schemas.microsoft.com/office/drawing/2014/chart" uri="{C3380CC4-5D6E-409C-BE32-E72D297353CC}">
                  <c16:uniqueId val="{0000000B-DBB5-4180-86BE-EEC3A84FF01D}"/>
                </c:ext>
              </c:extLst>
            </c:dLbl>
            <c:dLbl>
              <c:idx val="12"/>
              <c:delete val="1"/>
              <c:extLst>
                <c:ext xmlns:c15="http://schemas.microsoft.com/office/drawing/2012/chart" uri="{CE6537A1-D6FC-4f65-9D91-7224C49458BB}"/>
                <c:ext xmlns:c16="http://schemas.microsoft.com/office/drawing/2014/chart" uri="{C3380CC4-5D6E-409C-BE32-E72D297353CC}">
                  <c16:uniqueId val="{0000000C-DBB5-4180-86BE-EEC3A84FF01D}"/>
                </c:ext>
              </c:extLst>
            </c:dLbl>
            <c:dLbl>
              <c:idx val="13"/>
              <c:delete val="1"/>
              <c:extLst>
                <c:ext xmlns:c15="http://schemas.microsoft.com/office/drawing/2012/chart" uri="{CE6537A1-D6FC-4f65-9D91-7224C49458BB}"/>
                <c:ext xmlns:c16="http://schemas.microsoft.com/office/drawing/2014/chart" uri="{C3380CC4-5D6E-409C-BE32-E72D297353CC}">
                  <c16:uniqueId val="{0000000D-DBB5-4180-86BE-EEC3A84FF01D}"/>
                </c:ext>
              </c:extLst>
            </c:dLbl>
            <c:dLbl>
              <c:idx val="14"/>
              <c:delete val="1"/>
              <c:extLst>
                <c:ext xmlns:c15="http://schemas.microsoft.com/office/drawing/2012/chart" uri="{CE6537A1-D6FC-4f65-9D91-7224C49458BB}"/>
                <c:ext xmlns:c16="http://schemas.microsoft.com/office/drawing/2014/chart" uri="{C3380CC4-5D6E-409C-BE32-E72D297353CC}">
                  <c16:uniqueId val="{0000000E-DBB5-4180-86BE-EEC3A84FF01D}"/>
                </c:ext>
              </c:extLst>
            </c:dLbl>
            <c:dLbl>
              <c:idx val="15"/>
              <c:delete val="1"/>
              <c:extLst>
                <c:ext xmlns:c15="http://schemas.microsoft.com/office/drawing/2012/chart" uri="{CE6537A1-D6FC-4f65-9D91-7224C49458BB}"/>
                <c:ext xmlns:c16="http://schemas.microsoft.com/office/drawing/2014/chart" uri="{C3380CC4-5D6E-409C-BE32-E72D297353CC}">
                  <c16:uniqueId val="{0000000F-DBB5-4180-86BE-EEC3A84FF01D}"/>
                </c:ext>
              </c:extLst>
            </c:dLbl>
            <c:dLbl>
              <c:idx val="16"/>
              <c:delete val="1"/>
              <c:extLst>
                <c:ext xmlns:c15="http://schemas.microsoft.com/office/drawing/2012/chart" uri="{CE6537A1-D6FC-4f65-9D91-7224C49458BB}"/>
                <c:ext xmlns:c16="http://schemas.microsoft.com/office/drawing/2014/chart" uri="{C3380CC4-5D6E-409C-BE32-E72D297353CC}">
                  <c16:uniqueId val="{00000010-DBB5-4180-86BE-EEC3A84FF01D}"/>
                </c:ext>
              </c:extLst>
            </c:dLbl>
            <c:dLbl>
              <c:idx val="17"/>
              <c:delete val="1"/>
              <c:extLst>
                <c:ext xmlns:c15="http://schemas.microsoft.com/office/drawing/2012/chart" uri="{CE6537A1-D6FC-4f65-9D91-7224C49458BB}"/>
                <c:ext xmlns:c16="http://schemas.microsoft.com/office/drawing/2014/chart" uri="{C3380CC4-5D6E-409C-BE32-E72D297353CC}">
                  <c16:uniqueId val="{00000011-DBB5-4180-86BE-EEC3A84FF01D}"/>
                </c:ext>
              </c:extLst>
            </c:dLbl>
            <c:dLbl>
              <c:idx val="18"/>
              <c:delete val="1"/>
              <c:extLst>
                <c:ext xmlns:c15="http://schemas.microsoft.com/office/drawing/2012/chart" uri="{CE6537A1-D6FC-4f65-9D91-7224C49458BB}"/>
                <c:ext xmlns:c16="http://schemas.microsoft.com/office/drawing/2014/chart" uri="{C3380CC4-5D6E-409C-BE32-E72D297353CC}">
                  <c16:uniqueId val="{00000012-DBB5-4180-86BE-EEC3A84FF01D}"/>
                </c:ext>
              </c:extLst>
            </c:dLbl>
            <c:dLbl>
              <c:idx val="19"/>
              <c:delete val="1"/>
              <c:extLst>
                <c:ext xmlns:c15="http://schemas.microsoft.com/office/drawing/2012/chart" uri="{CE6537A1-D6FC-4f65-9D91-7224C49458BB}"/>
                <c:ext xmlns:c16="http://schemas.microsoft.com/office/drawing/2014/chart" uri="{C3380CC4-5D6E-409C-BE32-E72D297353CC}">
                  <c16:uniqueId val="{00000013-DBB5-4180-86BE-EEC3A84FF01D}"/>
                </c:ext>
              </c:extLst>
            </c:dLbl>
            <c:dLbl>
              <c:idx val="20"/>
              <c:delete val="1"/>
              <c:extLst>
                <c:ext xmlns:c15="http://schemas.microsoft.com/office/drawing/2012/chart" uri="{CE6537A1-D6FC-4f65-9D91-7224C49458BB}"/>
                <c:ext xmlns:c16="http://schemas.microsoft.com/office/drawing/2014/chart" uri="{C3380CC4-5D6E-409C-BE32-E72D297353CC}">
                  <c16:uniqueId val="{00000014-DBB5-4180-86BE-EEC3A84FF01D}"/>
                </c:ext>
              </c:extLst>
            </c:dLbl>
            <c:dLbl>
              <c:idx val="21"/>
              <c:delete val="1"/>
              <c:extLst>
                <c:ext xmlns:c15="http://schemas.microsoft.com/office/drawing/2012/chart" uri="{CE6537A1-D6FC-4f65-9D91-7224C49458BB}"/>
                <c:ext xmlns:c16="http://schemas.microsoft.com/office/drawing/2014/chart" uri="{C3380CC4-5D6E-409C-BE32-E72D297353CC}">
                  <c16:uniqueId val="{00000015-DBB5-4180-86BE-EEC3A84FF01D}"/>
                </c:ext>
              </c:extLst>
            </c:dLbl>
            <c:dLbl>
              <c:idx val="22"/>
              <c:delete val="1"/>
              <c:extLst>
                <c:ext xmlns:c15="http://schemas.microsoft.com/office/drawing/2012/chart" uri="{CE6537A1-D6FC-4f65-9D91-7224C49458BB}"/>
                <c:ext xmlns:c16="http://schemas.microsoft.com/office/drawing/2014/chart" uri="{C3380CC4-5D6E-409C-BE32-E72D297353CC}">
                  <c16:uniqueId val="{00000016-DBB5-4180-86BE-EEC3A84FF01D}"/>
                </c:ext>
              </c:extLst>
            </c:dLbl>
            <c:dLbl>
              <c:idx val="23"/>
              <c:delete val="1"/>
              <c:extLst>
                <c:ext xmlns:c15="http://schemas.microsoft.com/office/drawing/2012/chart" uri="{CE6537A1-D6FC-4f65-9D91-7224C49458BB}"/>
                <c:ext xmlns:c16="http://schemas.microsoft.com/office/drawing/2014/chart" uri="{C3380CC4-5D6E-409C-BE32-E72D297353CC}">
                  <c16:uniqueId val="{00000017-DBB5-4180-86BE-EEC3A84FF01D}"/>
                </c:ext>
              </c:extLst>
            </c:dLbl>
            <c:dLbl>
              <c:idx val="24"/>
              <c:delete val="1"/>
              <c:extLst>
                <c:ext xmlns:c15="http://schemas.microsoft.com/office/drawing/2012/chart" uri="{CE6537A1-D6FC-4f65-9D91-7224C49458BB}"/>
                <c:ext xmlns:c16="http://schemas.microsoft.com/office/drawing/2014/chart" uri="{C3380CC4-5D6E-409C-BE32-E72D297353CC}">
                  <c16:uniqueId val="{00000018-DBB5-4180-86BE-EEC3A84FF01D}"/>
                </c:ext>
              </c:extLst>
            </c:dLbl>
            <c:dLbl>
              <c:idx val="25"/>
              <c:delete val="1"/>
              <c:extLst>
                <c:ext xmlns:c15="http://schemas.microsoft.com/office/drawing/2012/chart" uri="{CE6537A1-D6FC-4f65-9D91-7224C49458BB}"/>
                <c:ext xmlns:c16="http://schemas.microsoft.com/office/drawing/2014/chart" uri="{C3380CC4-5D6E-409C-BE32-E72D297353CC}">
                  <c16:uniqueId val="{00000019-DBB5-4180-86BE-EEC3A84FF01D}"/>
                </c:ext>
              </c:extLst>
            </c:dLbl>
            <c:dLbl>
              <c:idx val="26"/>
              <c:delete val="1"/>
              <c:extLst>
                <c:ext xmlns:c15="http://schemas.microsoft.com/office/drawing/2012/chart" uri="{CE6537A1-D6FC-4f65-9D91-7224C49458BB}"/>
                <c:ext xmlns:c16="http://schemas.microsoft.com/office/drawing/2014/chart" uri="{C3380CC4-5D6E-409C-BE32-E72D297353CC}">
                  <c16:uniqueId val="{0000001A-DBB5-4180-86BE-EEC3A84FF01D}"/>
                </c:ext>
              </c:extLst>
            </c:dLbl>
            <c:dLbl>
              <c:idx val="27"/>
              <c:delete val="1"/>
              <c:extLst>
                <c:ext xmlns:c15="http://schemas.microsoft.com/office/drawing/2012/chart" uri="{CE6537A1-D6FC-4f65-9D91-7224C49458BB}"/>
                <c:ext xmlns:c16="http://schemas.microsoft.com/office/drawing/2014/chart" uri="{C3380CC4-5D6E-409C-BE32-E72D297353CC}">
                  <c16:uniqueId val="{0000001B-DBB5-4180-86BE-EEC3A84FF01D}"/>
                </c:ext>
              </c:extLst>
            </c:dLbl>
            <c:dLbl>
              <c:idx val="28"/>
              <c:delete val="1"/>
              <c:extLst>
                <c:ext xmlns:c15="http://schemas.microsoft.com/office/drawing/2012/chart" uri="{CE6537A1-D6FC-4f65-9D91-7224C49458BB}"/>
                <c:ext xmlns:c16="http://schemas.microsoft.com/office/drawing/2014/chart" uri="{C3380CC4-5D6E-409C-BE32-E72D297353CC}">
                  <c16:uniqueId val="{0000001C-DBB5-4180-86BE-EEC3A84FF01D}"/>
                </c:ext>
              </c:extLst>
            </c:dLbl>
            <c:dLbl>
              <c:idx val="29"/>
              <c:delete val="1"/>
              <c:extLst>
                <c:ext xmlns:c15="http://schemas.microsoft.com/office/drawing/2012/chart" uri="{CE6537A1-D6FC-4f65-9D91-7224C49458BB}"/>
                <c:ext xmlns:c16="http://schemas.microsoft.com/office/drawing/2014/chart" uri="{C3380CC4-5D6E-409C-BE32-E72D297353CC}">
                  <c16:uniqueId val="{0000001D-DBB5-4180-86BE-EEC3A84FF01D}"/>
                </c:ext>
              </c:extLst>
            </c:dLbl>
            <c:dLbl>
              <c:idx val="30"/>
              <c:delete val="1"/>
              <c:extLst>
                <c:ext xmlns:c15="http://schemas.microsoft.com/office/drawing/2012/chart" uri="{CE6537A1-D6FC-4f65-9D91-7224C49458BB}"/>
                <c:ext xmlns:c16="http://schemas.microsoft.com/office/drawing/2014/chart" uri="{C3380CC4-5D6E-409C-BE32-E72D297353CC}">
                  <c16:uniqueId val="{0000001E-DBB5-4180-86BE-EEC3A84FF01D}"/>
                </c:ext>
              </c:extLst>
            </c:dLbl>
            <c:dLbl>
              <c:idx val="31"/>
              <c:delete val="1"/>
              <c:extLst>
                <c:ext xmlns:c15="http://schemas.microsoft.com/office/drawing/2012/chart" uri="{CE6537A1-D6FC-4f65-9D91-7224C49458BB}"/>
                <c:ext xmlns:c16="http://schemas.microsoft.com/office/drawing/2014/chart" uri="{C3380CC4-5D6E-409C-BE32-E72D297353CC}">
                  <c16:uniqueId val="{0000001F-DBB5-4180-86BE-EEC3A84FF01D}"/>
                </c:ext>
              </c:extLst>
            </c:dLbl>
            <c:dLbl>
              <c:idx val="32"/>
              <c:delete val="1"/>
              <c:extLst>
                <c:ext xmlns:c15="http://schemas.microsoft.com/office/drawing/2012/chart" uri="{CE6537A1-D6FC-4f65-9D91-7224C49458BB}"/>
                <c:ext xmlns:c16="http://schemas.microsoft.com/office/drawing/2014/chart" uri="{C3380CC4-5D6E-409C-BE32-E72D297353CC}">
                  <c16:uniqueId val="{00000020-DBB5-4180-86BE-EEC3A84FF01D}"/>
                </c:ext>
              </c:extLst>
            </c:dLbl>
            <c:dLbl>
              <c:idx val="33"/>
              <c:delete val="1"/>
              <c:extLst>
                <c:ext xmlns:c15="http://schemas.microsoft.com/office/drawing/2012/chart" uri="{CE6537A1-D6FC-4f65-9D91-7224C49458BB}"/>
                <c:ext xmlns:c16="http://schemas.microsoft.com/office/drawing/2014/chart" uri="{C3380CC4-5D6E-409C-BE32-E72D297353CC}">
                  <c16:uniqueId val="{00000021-DBB5-4180-86BE-EEC3A84FF01D}"/>
                </c:ext>
              </c:extLst>
            </c:dLbl>
            <c:dLbl>
              <c:idx val="34"/>
              <c:delete val="1"/>
              <c:extLst>
                <c:ext xmlns:c15="http://schemas.microsoft.com/office/drawing/2012/chart" uri="{CE6537A1-D6FC-4f65-9D91-7224C49458BB}"/>
                <c:ext xmlns:c16="http://schemas.microsoft.com/office/drawing/2014/chart" uri="{C3380CC4-5D6E-409C-BE32-E72D297353CC}">
                  <c16:uniqueId val="{00000022-DBB5-4180-86BE-EEC3A84FF01D}"/>
                </c:ext>
              </c:extLst>
            </c:dLbl>
            <c:dLbl>
              <c:idx val="35"/>
              <c:delete val="1"/>
              <c:extLst>
                <c:ext xmlns:c15="http://schemas.microsoft.com/office/drawing/2012/chart" uri="{CE6537A1-D6FC-4f65-9D91-7224C49458BB}"/>
                <c:ext xmlns:c16="http://schemas.microsoft.com/office/drawing/2014/chart" uri="{C3380CC4-5D6E-409C-BE32-E72D297353CC}">
                  <c16:uniqueId val="{00000023-DBB5-4180-86BE-EEC3A84FF01D}"/>
                </c:ext>
              </c:extLst>
            </c:dLbl>
            <c:dLbl>
              <c:idx val="36"/>
              <c:delete val="1"/>
              <c:extLst>
                <c:ext xmlns:c15="http://schemas.microsoft.com/office/drawing/2012/chart" uri="{CE6537A1-D6FC-4f65-9D91-7224C49458BB}"/>
                <c:ext xmlns:c16="http://schemas.microsoft.com/office/drawing/2014/chart" uri="{C3380CC4-5D6E-409C-BE32-E72D297353CC}">
                  <c16:uniqueId val="{00000024-DBB5-4180-86BE-EEC3A84FF01D}"/>
                </c:ext>
              </c:extLst>
            </c:dLbl>
            <c:dLbl>
              <c:idx val="37"/>
              <c:delete val="1"/>
              <c:extLst>
                <c:ext xmlns:c15="http://schemas.microsoft.com/office/drawing/2012/chart" uri="{CE6537A1-D6FC-4f65-9D91-7224C49458BB}"/>
                <c:ext xmlns:c16="http://schemas.microsoft.com/office/drawing/2014/chart" uri="{C3380CC4-5D6E-409C-BE32-E72D297353CC}">
                  <c16:uniqueId val="{00000025-DBB5-4180-86BE-EEC3A84FF01D}"/>
                </c:ext>
              </c:extLst>
            </c:dLbl>
            <c:dLbl>
              <c:idx val="38"/>
              <c:delete val="1"/>
              <c:extLst>
                <c:ext xmlns:c15="http://schemas.microsoft.com/office/drawing/2012/chart" uri="{CE6537A1-D6FC-4f65-9D91-7224C49458BB}"/>
                <c:ext xmlns:c16="http://schemas.microsoft.com/office/drawing/2014/chart" uri="{C3380CC4-5D6E-409C-BE32-E72D297353CC}">
                  <c16:uniqueId val="{00000026-DBB5-4180-86BE-EEC3A84FF01D}"/>
                </c:ext>
              </c:extLst>
            </c:dLbl>
            <c:dLbl>
              <c:idx val="39"/>
              <c:delete val="1"/>
              <c:extLst>
                <c:ext xmlns:c15="http://schemas.microsoft.com/office/drawing/2012/chart" uri="{CE6537A1-D6FC-4f65-9D91-7224C49458BB}"/>
                <c:ext xmlns:c16="http://schemas.microsoft.com/office/drawing/2014/chart" uri="{C3380CC4-5D6E-409C-BE32-E72D297353CC}">
                  <c16:uniqueId val="{00000027-DBB5-4180-86BE-EEC3A84FF01D}"/>
                </c:ext>
              </c:extLst>
            </c:dLbl>
            <c:dLbl>
              <c:idx val="40"/>
              <c:delete val="1"/>
              <c:extLst>
                <c:ext xmlns:c15="http://schemas.microsoft.com/office/drawing/2012/chart" uri="{CE6537A1-D6FC-4f65-9D91-7224C49458BB}"/>
                <c:ext xmlns:c16="http://schemas.microsoft.com/office/drawing/2014/chart" uri="{C3380CC4-5D6E-409C-BE32-E72D297353CC}">
                  <c16:uniqueId val="{00000028-DBB5-4180-86BE-EEC3A84FF01D}"/>
                </c:ext>
              </c:extLst>
            </c:dLbl>
            <c:dLbl>
              <c:idx val="41"/>
              <c:delete val="1"/>
              <c:extLst>
                <c:ext xmlns:c15="http://schemas.microsoft.com/office/drawing/2012/chart" uri="{CE6537A1-D6FC-4f65-9D91-7224C49458BB}"/>
                <c:ext xmlns:c16="http://schemas.microsoft.com/office/drawing/2014/chart" uri="{C3380CC4-5D6E-409C-BE32-E72D297353CC}">
                  <c16:uniqueId val="{00000029-DBB5-4180-86BE-EEC3A84FF01D}"/>
                </c:ext>
              </c:extLst>
            </c:dLbl>
            <c:dLbl>
              <c:idx val="42"/>
              <c:delete val="1"/>
              <c:extLst>
                <c:ext xmlns:c15="http://schemas.microsoft.com/office/drawing/2012/chart" uri="{CE6537A1-D6FC-4f65-9D91-7224C49458BB}"/>
                <c:ext xmlns:c16="http://schemas.microsoft.com/office/drawing/2014/chart" uri="{C3380CC4-5D6E-409C-BE32-E72D297353CC}">
                  <c16:uniqueId val="{0000002A-DBB5-4180-86BE-EEC3A84FF01D}"/>
                </c:ext>
              </c:extLst>
            </c:dLbl>
            <c:dLbl>
              <c:idx val="43"/>
              <c:delete val="1"/>
              <c:extLst>
                <c:ext xmlns:c15="http://schemas.microsoft.com/office/drawing/2012/chart" uri="{CE6537A1-D6FC-4f65-9D91-7224C49458BB}"/>
                <c:ext xmlns:c16="http://schemas.microsoft.com/office/drawing/2014/chart" uri="{C3380CC4-5D6E-409C-BE32-E72D297353CC}">
                  <c16:uniqueId val="{0000002B-DBB5-4180-86BE-EEC3A84FF01D}"/>
                </c:ext>
              </c:extLst>
            </c:dLbl>
            <c:dLbl>
              <c:idx val="44"/>
              <c:delete val="1"/>
              <c:extLst>
                <c:ext xmlns:c15="http://schemas.microsoft.com/office/drawing/2012/chart" uri="{CE6537A1-D6FC-4f65-9D91-7224C49458BB}"/>
                <c:ext xmlns:c16="http://schemas.microsoft.com/office/drawing/2014/chart" uri="{C3380CC4-5D6E-409C-BE32-E72D297353CC}">
                  <c16:uniqueId val="{0000002C-DBB5-4180-86BE-EEC3A84FF01D}"/>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DBB5-4180-86BE-EEC3A84FF0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tiedot'!$B$88:$BO$88</c:f>
              <c:numCache>
                <c:formatCode>#,##0</c:formatCode>
                <c:ptCount val="66"/>
                <c:pt idx="0">
                  <c:v>6214</c:v>
                </c:pt>
                <c:pt idx="1">
                  <c:v>6155</c:v>
                </c:pt>
                <c:pt idx="2">
                  <c:v>6117</c:v>
                </c:pt>
                <c:pt idx="3">
                  <c:v>6156</c:v>
                </c:pt>
                <c:pt idx="4">
                  <c:v>6217</c:v>
                </c:pt>
                <c:pt idx="5">
                  <c:v>6239</c:v>
                </c:pt>
                <c:pt idx="6">
                  <c:v>6294</c:v>
                </c:pt>
                <c:pt idx="7">
                  <c:v>6298</c:v>
                </c:pt>
                <c:pt idx="8">
                  <c:v>6314</c:v>
                </c:pt>
                <c:pt idx="9">
                  <c:v>6292</c:v>
                </c:pt>
                <c:pt idx="10">
                  <c:v>6270</c:v>
                </c:pt>
                <c:pt idx="11">
                  <c:v>6309</c:v>
                </c:pt>
                <c:pt idx="12">
                  <c:v>6299</c:v>
                </c:pt>
                <c:pt idx="13">
                  <c:v>6356</c:v>
                </c:pt>
                <c:pt idx="14">
                  <c:v>6395</c:v>
                </c:pt>
                <c:pt idx="15">
                  <c:v>6407</c:v>
                </c:pt>
                <c:pt idx="16">
                  <c:v>6399</c:v>
                </c:pt>
                <c:pt idx="17">
                  <c:v>6358</c:v>
                </c:pt>
                <c:pt idx="18">
                  <c:v>6339</c:v>
                </c:pt>
                <c:pt idx="19">
                  <c:v>6306</c:v>
                </c:pt>
                <c:pt idx="20">
                  <c:v>6223</c:v>
                </c:pt>
                <c:pt idx="21">
                  <c:v>6158</c:v>
                </c:pt>
                <c:pt idx="22">
                  <c:v>6092</c:v>
                </c:pt>
                <c:pt idx="23">
                  <c:v>6019</c:v>
                </c:pt>
                <c:pt idx="24">
                  <c:v>5937</c:v>
                </c:pt>
                <c:pt idx="25">
                  <c:v>5880</c:v>
                </c:pt>
                <c:pt idx="26">
                  <c:v>5822</c:v>
                </c:pt>
                <c:pt idx="27">
                  <c:v>5752</c:v>
                </c:pt>
                <c:pt idx="28">
                  <c:v>5723</c:v>
                </c:pt>
                <c:pt idx="29">
                  <c:v>5645</c:v>
                </c:pt>
                <c:pt idx="30">
                  <c:v>5619</c:v>
                </c:pt>
                <c:pt idx="31">
                  <c:v>5596</c:v>
                </c:pt>
                <c:pt idx="32">
                  <c:v>5495</c:v>
                </c:pt>
                <c:pt idx="33">
                  <c:v>5476</c:v>
                </c:pt>
                <c:pt idx="34">
                  <c:v>5423</c:v>
                </c:pt>
                <c:pt idx="35">
                  <c:v>5394</c:v>
                </c:pt>
                <c:pt idx="36">
                  <c:v>5342</c:v>
                </c:pt>
                <c:pt idx="37">
                  <c:v>5291</c:v>
                </c:pt>
                <c:pt idx="38">
                  <c:v>5213</c:v>
                </c:pt>
                <c:pt idx="39">
                  <c:v>5178</c:v>
                </c:pt>
                <c:pt idx="40">
                  <c:v>5110</c:v>
                </c:pt>
                <c:pt idx="41">
                  <c:v>5039</c:v>
                </c:pt>
                <c:pt idx="42">
                  <c:v>4917</c:v>
                </c:pt>
                <c:pt idx="43">
                  <c:v>4812</c:v>
                </c:pt>
                <c:pt idx="44">
                  <c:v>4767</c:v>
                </c:pt>
                <c:pt idx="45">
                  <c:v>4689</c:v>
                </c:pt>
              </c:numCache>
            </c:numRef>
          </c:val>
          <c:smooth val="0"/>
          <c:extLst>
            <c:ext xmlns:c16="http://schemas.microsoft.com/office/drawing/2014/chart" uri="{C3380CC4-5D6E-409C-BE32-E72D297353CC}">
              <c16:uniqueId val="{0000002E-DBB5-4180-86BE-EEC3A84FF01D}"/>
            </c:ext>
          </c:extLst>
        </c:ser>
        <c:ser>
          <c:idx val="1"/>
          <c:order val="1"/>
          <c:tx>
            <c:strRef>
              <c:f>'Diat 6–30 tiedot'!$A$89</c:f>
              <c:strCache>
                <c:ptCount val="1"/>
                <c:pt idx="0">
                  <c:v>Joroinen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DBB5-4180-86BE-EEC3A84FF01D}"/>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tiedot'!$B$89:$BO$89</c:f>
              <c:numCache>
                <c:formatCode>General</c:formatCode>
                <c:ptCount val="66"/>
                <c:pt idx="40" formatCode="#,##0">
                  <c:v>5126</c:v>
                </c:pt>
                <c:pt idx="41" formatCode="#,##0">
                  <c:v>5078</c:v>
                </c:pt>
                <c:pt idx="42" formatCode="#,##0">
                  <c:v>5035</c:v>
                </c:pt>
                <c:pt idx="43" formatCode="#,##0">
                  <c:v>4995</c:v>
                </c:pt>
                <c:pt idx="44" formatCode="#,##0">
                  <c:v>4957</c:v>
                </c:pt>
                <c:pt idx="45" formatCode="#,##0">
                  <c:v>4923</c:v>
                </c:pt>
                <c:pt idx="46" formatCode="#,##0">
                  <c:v>4885</c:v>
                </c:pt>
                <c:pt idx="47" formatCode="#,##0">
                  <c:v>4852</c:v>
                </c:pt>
                <c:pt idx="48" formatCode="#,##0">
                  <c:v>4820</c:v>
                </c:pt>
                <c:pt idx="49" formatCode="#,##0">
                  <c:v>4787</c:v>
                </c:pt>
                <c:pt idx="50" formatCode="#,##0">
                  <c:v>4755</c:v>
                </c:pt>
                <c:pt idx="51" formatCode="#,##0">
                  <c:v>4726</c:v>
                </c:pt>
                <c:pt idx="52" formatCode="#,##0">
                  <c:v>4697</c:v>
                </c:pt>
                <c:pt idx="53" formatCode="#,##0">
                  <c:v>4668</c:v>
                </c:pt>
                <c:pt idx="54" formatCode="#,##0">
                  <c:v>4640</c:v>
                </c:pt>
                <c:pt idx="55" formatCode="#,##0">
                  <c:v>4610</c:v>
                </c:pt>
                <c:pt idx="56" formatCode="#,##0">
                  <c:v>4583</c:v>
                </c:pt>
                <c:pt idx="57" formatCode="#,##0">
                  <c:v>4556</c:v>
                </c:pt>
                <c:pt idx="58" formatCode="#,##0">
                  <c:v>4530</c:v>
                </c:pt>
                <c:pt idx="59" formatCode="#,##0">
                  <c:v>4505</c:v>
                </c:pt>
                <c:pt idx="60" formatCode="#,##0">
                  <c:v>4479</c:v>
                </c:pt>
                <c:pt idx="61" formatCode="#,##0">
                  <c:v>4455</c:v>
                </c:pt>
                <c:pt idx="62" formatCode="#,##0">
                  <c:v>4431</c:v>
                </c:pt>
                <c:pt idx="63" formatCode="#,##0">
                  <c:v>4409</c:v>
                </c:pt>
                <c:pt idx="64" formatCode="#,##0">
                  <c:v>4385</c:v>
                </c:pt>
                <c:pt idx="65" formatCode="#,##0">
                  <c:v>4361</c:v>
                </c:pt>
              </c:numCache>
            </c:numRef>
          </c:val>
          <c:smooth val="0"/>
          <c:extLst>
            <c:ext xmlns:c16="http://schemas.microsoft.com/office/drawing/2014/chart" uri="{C3380CC4-5D6E-409C-BE32-E72D297353CC}">
              <c16:uniqueId val="{00000030-DBB5-4180-86BE-EEC3A84FF01D}"/>
            </c:ext>
          </c:extLst>
        </c:ser>
        <c:ser>
          <c:idx val="2"/>
          <c:order val="2"/>
          <c:tx>
            <c:strRef>
              <c:f>'Diat 6–30 tiedot'!$A$90</c:f>
              <c:strCache>
                <c:ptCount val="1"/>
                <c:pt idx="0">
                  <c:v>Joroinen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7185957489674742E-2"/>
                  <c:y val="-4.3049311353742951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DBB5-4180-86BE-EEC3A84FF01D}"/>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tiedot'!$B$90:$BO$90</c:f>
              <c:numCache>
                <c:formatCode>General</c:formatCode>
                <c:ptCount val="66"/>
                <c:pt idx="44" formatCode="#,##0">
                  <c:v>4741</c:v>
                </c:pt>
                <c:pt idx="45" formatCode="#,##0">
                  <c:v>4671</c:v>
                </c:pt>
                <c:pt idx="46" formatCode="#,##0">
                  <c:v>4597</c:v>
                </c:pt>
                <c:pt idx="47" formatCode="#,##0">
                  <c:v>4526</c:v>
                </c:pt>
                <c:pt idx="48" formatCode="#,##0">
                  <c:v>4456</c:v>
                </c:pt>
                <c:pt idx="49" formatCode="#,##0">
                  <c:v>4389</c:v>
                </c:pt>
                <c:pt idx="50" formatCode="#,##0">
                  <c:v>4325</c:v>
                </c:pt>
                <c:pt idx="51" formatCode="#,##0">
                  <c:v>4262</c:v>
                </c:pt>
                <c:pt idx="52" formatCode="#,##0">
                  <c:v>4204</c:v>
                </c:pt>
                <c:pt idx="53" formatCode="#,##0">
                  <c:v>4145</c:v>
                </c:pt>
                <c:pt idx="54" formatCode="#,##0">
                  <c:v>4088</c:v>
                </c:pt>
                <c:pt idx="55" formatCode="#,##0">
                  <c:v>4033</c:v>
                </c:pt>
                <c:pt idx="56" formatCode="#,##0">
                  <c:v>3978</c:v>
                </c:pt>
                <c:pt idx="57" formatCode="#,##0">
                  <c:v>3929</c:v>
                </c:pt>
                <c:pt idx="58" formatCode="#,##0">
                  <c:v>3880</c:v>
                </c:pt>
                <c:pt idx="59" formatCode="#,##0">
                  <c:v>3832</c:v>
                </c:pt>
                <c:pt idx="60" formatCode="#,##0">
                  <c:v>3788</c:v>
                </c:pt>
                <c:pt idx="61" formatCode="#,##0">
                  <c:v>3744</c:v>
                </c:pt>
                <c:pt idx="62" formatCode="#,##0">
                  <c:v>3702</c:v>
                </c:pt>
                <c:pt idx="63" formatCode="#,##0">
                  <c:v>3662</c:v>
                </c:pt>
                <c:pt idx="64" formatCode="#,##0">
                  <c:v>3623</c:v>
                </c:pt>
                <c:pt idx="65" formatCode="#,##0">
                  <c:v>3583</c:v>
                </c:pt>
              </c:numCache>
            </c:numRef>
          </c:val>
          <c:smooth val="0"/>
          <c:extLst>
            <c:ext xmlns:c16="http://schemas.microsoft.com/office/drawing/2014/chart" uri="{C3380CC4-5D6E-409C-BE32-E72D297353CC}">
              <c16:uniqueId val="{00000032-DBB5-4180-86BE-EEC3A84FF01D}"/>
            </c:ext>
          </c:extLst>
        </c:ser>
        <c:ser>
          <c:idx val="3"/>
          <c:order val="3"/>
          <c:tx>
            <c:strRef>
              <c:f>'Diat 6–30 tiedot'!$A$91</c:f>
              <c:strCache>
                <c:ptCount val="1"/>
                <c:pt idx="0">
                  <c:v>Joroinen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321E-2"/>
                  <c:y val="4.0783558124598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BB5-4180-86BE-EEC3A84FF01D}"/>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tiedot'!$B$91:$BO$91</c:f>
              <c:numCache>
                <c:formatCode>General</c:formatCode>
                <c:ptCount val="66"/>
                <c:pt idx="46" formatCode="#,##0">
                  <c:v>4616</c:v>
                </c:pt>
                <c:pt idx="47" formatCode="#,##0">
                  <c:v>4544</c:v>
                </c:pt>
                <c:pt idx="48" formatCode="#,##0">
                  <c:v>4473</c:v>
                </c:pt>
                <c:pt idx="49" formatCode="#,##0">
                  <c:v>4401</c:v>
                </c:pt>
                <c:pt idx="50" formatCode="#,##0">
                  <c:v>4330</c:v>
                </c:pt>
                <c:pt idx="51" formatCode="#,##0">
                  <c:v>4261</c:v>
                </c:pt>
                <c:pt idx="52" formatCode="#,##0">
                  <c:v>4195</c:v>
                </c:pt>
                <c:pt idx="53" formatCode="#,##0">
                  <c:v>4127</c:v>
                </c:pt>
                <c:pt idx="54" formatCode="#,##0">
                  <c:v>4062</c:v>
                </c:pt>
                <c:pt idx="55" formatCode="#,##0">
                  <c:v>3999</c:v>
                </c:pt>
                <c:pt idx="56" formatCode="#,##0">
                  <c:v>3938</c:v>
                </c:pt>
                <c:pt idx="57" formatCode="#,##0">
                  <c:v>3879</c:v>
                </c:pt>
                <c:pt idx="58" formatCode="#,##0">
                  <c:v>3823</c:v>
                </c:pt>
                <c:pt idx="59" formatCode="#,##0">
                  <c:v>3768</c:v>
                </c:pt>
                <c:pt idx="60" formatCode="#,##0">
                  <c:v>3717</c:v>
                </c:pt>
                <c:pt idx="61" formatCode="#,##0">
                  <c:v>3665</c:v>
                </c:pt>
                <c:pt idx="62" formatCode="#,##0">
                  <c:v>3616</c:v>
                </c:pt>
                <c:pt idx="63" formatCode="#,##0">
                  <c:v>3570</c:v>
                </c:pt>
                <c:pt idx="64" formatCode="#,##0">
                  <c:v>3526</c:v>
                </c:pt>
                <c:pt idx="65" formatCode="#,##0">
                  <c:v>3484</c:v>
                </c:pt>
              </c:numCache>
            </c:numRef>
          </c:val>
          <c:smooth val="0"/>
          <c:extLst>
            <c:ext xmlns:c16="http://schemas.microsoft.com/office/drawing/2014/chart" uri="{C3380CC4-5D6E-409C-BE32-E72D297353CC}">
              <c16:uniqueId val="{00000034-DBB5-4180-86BE-EEC3A84FF01D}"/>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8.8705676437997358E-2"/>
          <c:y val="0.51088025404981086"/>
          <c:w val="0.30040986702931399"/>
          <c:h val="0.383582209377007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Leppävirran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tiedot'!$A$92</c:f>
              <c:strCache>
                <c:ptCount val="1"/>
                <c:pt idx="0">
                  <c:v>Leppävirta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5F1A-47D2-B4AD-C914B71DEBDE}"/>
                </c:ext>
              </c:extLst>
            </c:dLbl>
            <c:dLbl>
              <c:idx val="1"/>
              <c:delete val="1"/>
              <c:extLst>
                <c:ext xmlns:c15="http://schemas.microsoft.com/office/drawing/2012/chart" uri="{CE6537A1-D6FC-4f65-9D91-7224C49458BB}"/>
                <c:ext xmlns:c16="http://schemas.microsoft.com/office/drawing/2014/chart" uri="{C3380CC4-5D6E-409C-BE32-E72D297353CC}">
                  <c16:uniqueId val="{00000001-5F1A-47D2-B4AD-C914B71DEBDE}"/>
                </c:ext>
              </c:extLst>
            </c:dLbl>
            <c:dLbl>
              <c:idx val="2"/>
              <c:delete val="1"/>
              <c:extLst>
                <c:ext xmlns:c15="http://schemas.microsoft.com/office/drawing/2012/chart" uri="{CE6537A1-D6FC-4f65-9D91-7224C49458BB}"/>
                <c:ext xmlns:c16="http://schemas.microsoft.com/office/drawing/2014/chart" uri="{C3380CC4-5D6E-409C-BE32-E72D297353CC}">
                  <c16:uniqueId val="{00000002-5F1A-47D2-B4AD-C914B71DEBDE}"/>
                </c:ext>
              </c:extLst>
            </c:dLbl>
            <c:dLbl>
              <c:idx val="3"/>
              <c:delete val="1"/>
              <c:extLst>
                <c:ext xmlns:c15="http://schemas.microsoft.com/office/drawing/2012/chart" uri="{CE6537A1-D6FC-4f65-9D91-7224C49458BB}"/>
                <c:ext xmlns:c16="http://schemas.microsoft.com/office/drawing/2014/chart" uri="{C3380CC4-5D6E-409C-BE32-E72D297353CC}">
                  <c16:uniqueId val="{00000003-5F1A-47D2-B4AD-C914B71DEBDE}"/>
                </c:ext>
              </c:extLst>
            </c:dLbl>
            <c:dLbl>
              <c:idx val="4"/>
              <c:delete val="1"/>
              <c:extLst>
                <c:ext xmlns:c15="http://schemas.microsoft.com/office/drawing/2012/chart" uri="{CE6537A1-D6FC-4f65-9D91-7224C49458BB}"/>
                <c:ext xmlns:c16="http://schemas.microsoft.com/office/drawing/2014/chart" uri="{C3380CC4-5D6E-409C-BE32-E72D297353CC}">
                  <c16:uniqueId val="{00000004-5F1A-47D2-B4AD-C914B71DEBDE}"/>
                </c:ext>
              </c:extLst>
            </c:dLbl>
            <c:dLbl>
              <c:idx val="5"/>
              <c:delete val="1"/>
              <c:extLst>
                <c:ext xmlns:c15="http://schemas.microsoft.com/office/drawing/2012/chart" uri="{CE6537A1-D6FC-4f65-9D91-7224C49458BB}"/>
                <c:ext xmlns:c16="http://schemas.microsoft.com/office/drawing/2014/chart" uri="{C3380CC4-5D6E-409C-BE32-E72D297353CC}">
                  <c16:uniqueId val="{00000005-5F1A-47D2-B4AD-C914B71DEBDE}"/>
                </c:ext>
              </c:extLst>
            </c:dLbl>
            <c:dLbl>
              <c:idx val="6"/>
              <c:delete val="1"/>
              <c:extLst>
                <c:ext xmlns:c15="http://schemas.microsoft.com/office/drawing/2012/chart" uri="{CE6537A1-D6FC-4f65-9D91-7224C49458BB}"/>
                <c:ext xmlns:c16="http://schemas.microsoft.com/office/drawing/2014/chart" uri="{C3380CC4-5D6E-409C-BE32-E72D297353CC}">
                  <c16:uniqueId val="{00000006-5F1A-47D2-B4AD-C914B71DEBDE}"/>
                </c:ext>
              </c:extLst>
            </c:dLbl>
            <c:dLbl>
              <c:idx val="7"/>
              <c:delete val="1"/>
              <c:extLst>
                <c:ext xmlns:c15="http://schemas.microsoft.com/office/drawing/2012/chart" uri="{CE6537A1-D6FC-4f65-9D91-7224C49458BB}"/>
                <c:ext xmlns:c16="http://schemas.microsoft.com/office/drawing/2014/chart" uri="{C3380CC4-5D6E-409C-BE32-E72D297353CC}">
                  <c16:uniqueId val="{00000007-5F1A-47D2-B4AD-C914B71DEBDE}"/>
                </c:ext>
              </c:extLst>
            </c:dLbl>
            <c:dLbl>
              <c:idx val="8"/>
              <c:delete val="1"/>
              <c:extLst>
                <c:ext xmlns:c15="http://schemas.microsoft.com/office/drawing/2012/chart" uri="{CE6537A1-D6FC-4f65-9D91-7224C49458BB}"/>
                <c:ext xmlns:c16="http://schemas.microsoft.com/office/drawing/2014/chart" uri="{C3380CC4-5D6E-409C-BE32-E72D297353CC}">
                  <c16:uniqueId val="{00000008-5F1A-47D2-B4AD-C914B71DEBDE}"/>
                </c:ext>
              </c:extLst>
            </c:dLbl>
            <c:dLbl>
              <c:idx val="9"/>
              <c:delete val="1"/>
              <c:extLst>
                <c:ext xmlns:c15="http://schemas.microsoft.com/office/drawing/2012/chart" uri="{CE6537A1-D6FC-4f65-9D91-7224C49458BB}"/>
                <c:ext xmlns:c16="http://schemas.microsoft.com/office/drawing/2014/chart" uri="{C3380CC4-5D6E-409C-BE32-E72D297353CC}">
                  <c16:uniqueId val="{00000009-5F1A-47D2-B4AD-C914B71DEBDE}"/>
                </c:ext>
              </c:extLst>
            </c:dLbl>
            <c:dLbl>
              <c:idx val="10"/>
              <c:delete val="1"/>
              <c:extLst>
                <c:ext xmlns:c15="http://schemas.microsoft.com/office/drawing/2012/chart" uri="{CE6537A1-D6FC-4f65-9D91-7224C49458BB}"/>
                <c:ext xmlns:c16="http://schemas.microsoft.com/office/drawing/2014/chart" uri="{C3380CC4-5D6E-409C-BE32-E72D297353CC}">
                  <c16:uniqueId val="{0000000A-5F1A-47D2-B4AD-C914B71DEBDE}"/>
                </c:ext>
              </c:extLst>
            </c:dLbl>
            <c:dLbl>
              <c:idx val="11"/>
              <c:delete val="1"/>
              <c:extLst>
                <c:ext xmlns:c15="http://schemas.microsoft.com/office/drawing/2012/chart" uri="{CE6537A1-D6FC-4f65-9D91-7224C49458BB}"/>
                <c:ext xmlns:c16="http://schemas.microsoft.com/office/drawing/2014/chart" uri="{C3380CC4-5D6E-409C-BE32-E72D297353CC}">
                  <c16:uniqueId val="{0000000B-5F1A-47D2-B4AD-C914B71DEBDE}"/>
                </c:ext>
              </c:extLst>
            </c:dLbl>
            <c:dLbl>
              <c:idx val="12"/>
              <c:delete val="1"/>
              <c:extLst>
                <c:ext xmlns:c15="http://schemas.microsoft.com/office/drawing/2012/chart" uri="{CE6537A1-D6FC-4f65-9D91-7224C49458BB}"/>
                <c:ext xmlns:c16="http://schemas.microsoft.com/office/drawing/2014/chart" uri="{C3380CC4-5D6E-409C-BE32-E72D297353CC}">
                  <c16:uniqueId val="{0000000C-5F1A-47D2-B4AD-C914B71DEBDE}"/>
                </c:ext>
              </c:extLst>
            </c:dLbl>
            <c:dLbl>
              <c:idx val="13"/>
              <c:delete val="1"/>
              <c:extLst>
                <c:ext xmlns:c15="http://schemas.microsoft.com/office/drawing/2012/chart" uri="{CE6537A1-D6FC-4f65-9D91-7224C49458BB}"/>
                <c:ext xmlns:c16="http://schemas.microsoft.com/office/drawing/2014/chart" uri="{C3380CC4-5D6E-409C-BE32-E72D297353CC}">
                  <c16:uniqueId val="{0000000D-5F1A-47D2-B4AD-C914B71DEBDE}"/>
                </c:ext>
              </c:extLst>
            </c:dLbl>
            <c:dLbl>
              <c:idx val="14"/>
              <c:delete val="1"/>
              <c:extLst>
                <c:ext xmlns:c15="http://schemas.microsoft.com/office/drawing/2012/chart" uri="{CE6537A1-D6FC-4f65-9D91-7224C49458BB}"/>
                <c:ext xmlns:c16="http://schemas.microsoft.com/office/drawing/2014/chart" uri="{C3380CC4-5D6E-409C-BE32-E72D297353CC}">
                  <c16:uniqueId val="{0000000E-5F1A-47D2-B4AD-C914B71DEBDE}"/>
                </c:ext>
              </c:extLst>
            </c:dLbl>
            <c:dLbl>
              <c:idx val="15"/>
              <c:delete val="1"/>
              <c:extLst>
                <c:ext xmlns:c15="http://schemas.microsoft.com/office/drawing/2012/chart" uri="{CE6537A1-D6FC-4f65-9D91-7224C49458BB}"/>
                <c:ext xmlns:c16="http://schemas.microsoft.com/office/drawing/2014/chart" uri="{C3380CC4-5D6E-409C-BE32-E72D297353CC}">
                  <c16:uniqueId val="{0000000F-5F1A-47D2-B4AD-C914B71DEBDE}"/>
                </c:ext>
              </c:extLst>
            </c:dLbl>
            <c:dLbl>
              <c:idx val="16"/>
              <c:delete val="1"/>
              <c:extLst>
                <c:ext xmlns:c15="http://schemas.microsoft.com/office/drawing/2012/chart" uri="{CE6537A1-D6FC-4f65-9D91-7224C49458BB}"/>
                <c:ext xmlns:c16="http://schemas.microsoft.com/office/drawing/2014/chart" uri="{C3380CC4-5D6E-409C-BE32-E72D297353CC}">
                  <c16:uniqueId val="{00000010-5F1A-47D2-B4AD-C914B71DEBDE}"/>
                </c:ext>
              </c:extLst>
            </c:dLbl>
            <c:dLbl>
              <c:idx val="17"/>
              <c:delete val="1"/>
              <c:extLst>
                <c:ext xmlns:c15="http://schemas.microsoft.com/office/drawing/2012/chart" uri="{CE6537A1-D6FC-4f65-9D91-7224C49458BB}"/>
                <c:ext xmlns:c16="http://schemas.microsoft.com/office/drawing/2014/chart" uri="{C3380CC4-5D6E-409C-BE32-E72D297353CC}">
                  <c16:uniqueId val="{00000011-5F1A-47D2-B4AD-C914B71DEBDE}"/>
                </c:ext>
              </c:extLst>
            </c:dLbl>
            <c:dLbl>
              <c:idx val="18"/>
              <c:delete val="1"/>
              <c:extLst>
                <c:ext xmlns:c15="http://schemas.microsoft.com/office/drawing/2012/chart" uri="{CE6537A1-D6FC-4f65-9D91-7224C49458BB}"/>
                <c:ext xmlns:c16="http://schemas.microsoft.com/office/drawing/2014/chart" uri="{C3380CC4-5D6E-409C-BE32-E72D297353CC}">
                  <c16:uniqueId val="{00000012-5F1A-47D2-B4AD-C914B71DEBDE}"/>
                </c:ext>
              </c:extLst>
            </c:dLbl>
            <c:dLbl>
              <c:idx val="19"/>
              <c:delete val="1"/>
              <c:extLst>
                <c:ext xmlns:c15="http://schemas.microsoft.com/office/drawing/2012/chart" uri="{CE6537A1-D6FC-4f65-9D91-7224C49458BB}"/>
                <c:ext xmlns:c16="http://schemas.microsoft.com/office/drawing/2014/chart" uri="{C3380CC4-5D6E-409C-BE32-E72D297353CC}">
                  <c16:uniqueId val="{00000013-5F1A-47D2-B4AD-C914B71DEBDE}"/>
                </c:ext>
              </c:extLst>
            </c:dLbl>
            <c:dLbl>
              <c:idx val="20"/>
              <c:delete val="1"/>
              <c:extLst>
                <c:ext xmlns:c15="http://schemas.microsoft.com/office/drawing/2012/chart" uri="{CE6537A1-D6FC-4f65-9D91-7224C49458BB}"/>
                <c:ext xmlns:c16="http://schemas.microsoft.com/office/drawing/2014/chart" uri="{C3380CC4-5D6E-409C-BE32-E72D297353CC}">
                  <c16:uniqueId val="{00000014-5F1A-47D2-B4AD-C914B71DEBDE}"/>
                </c:ext>
              </c:extLst>
            </c:dLbl>
            <c:dLbl>
              <c:idx val="21"/>
              <c:delete val="1"/>
              <c:extLst>
                <c:ext xmlns:c15="http://schemas.microsoft.com/office/drawing/2012/chart" uri="{CE6537A1-D6FC-4f65-9D91-7224C49458BB}"/>
                <c:ext xmlns:c16="http://schemas.microsoft.com/office/drawing/2014/chart" uri="{C3380CC4-5D6E-409C-BE32-E72D297353CC}">
                  <c16:uniqueId val="{00000015-5F1A-47D2-B4AD-C914B71DEBDE}"/>
                </c:ext>
              </c:extLst>
            </c:dLbl>
            <c:dLbl>
              <c:idx val="22"/>
              <c:delete val="1"/>
              <c:extLst>
                <c:ext xmlns:c15="http://schemas.microsoft.com/office/drawing/2012/chart" uri="{CE6537A1-D6FC-4f65-9D91-7224C49458BB}"/>
                <c:ext xmlns:c16="http://schemas.microsoft.com/office/drawing/2014/chart" uri="{C3380CC4-5D6E-409C-BE32-E72D297353CC}">
                  <c16:uniqueId val="{00000016-5F1A-47D2-B4AD-C914B71DEBDE}"/>
                </c:ext>
              </c:extLst>
            </c:dLbl>
            <c:dLbl>
              <c:idx val="23"/>
              <c:delete val="1"/>
              <c:extLst>
                <c:ext xmlns:c15="http://schemas.microsoft.com/office/drawing/2012/chart" uri="{CE6537A1-D6FC-4f65-9D91-7224C49458BB}"/>
                <c:ext xmlns:c16="http://schemas.microsoft.com/office/drawing/2014/chart" uri="{C3380CC4-5D6E-409C-BE32-E72D297353CC}">
                  <c16:uniqueId val="{00000017-5F1A-47D2-B4AD-C914B71DEBDE}"/>
                </c:ext>
              </c:extLst>
            </c:dLbl>
            <c:dLbl>
              <c:idx val="24"/>
              <c:delete val="1"/>
              <c:extLst>
                <c:ext xmlns:c15="http://schemas.microsoft.com/office/drawing/2012/chart" uri="{CE6537A1-D6FC-4f65-9D91-7224C49458BB}"/>
                <c:ext xmlns:c16="http://schemas.microsoft.com/office/drawing/2014/chart" uri="{C3380CC4-5D6E-409C-BE32-E72D297353CC}">
                  <c16:uniqueId val="{00000018-5F1A-47D2-B4AD-C914B71DEBDE}"/>
                </c:ext>
              </c:extLst>
            </c:dLbl>
            <c:dLbl>
              <c:idx val="25"/>
              <c:delete val="1"/>
              <c:extLst>
                <c:ext xmlns:c15="http://schemas.microsoft.com/office/drawing/2012/chart" uri="{CE6537A1-D6FC-4f65-9D91-7224C49458BB}"/>
                <c:ext xmlns:c16="http://schemas.microsoft.com/office/drawing/2014/chart" uri="{C3380CC4-5D6E-409C-BE32-E72D297353CC}">
                  <c16:uniqueId val="{00000019-5F1A-47D2-B4AD-C914B71DEBDE}"/>
                </c:ext>
              </c:extLst>
            </c:dLbl>
            <c:dLbl>
              <c:idx val="26"/>
              <c:delete val="1"/>
              <c:extLst>
                <c:ext xmlns:c15="http://schemas.microsoft.com/office/drawing/2012/chart" uri="{CE6537A1-D6FC-4f65-9D91-7224C49458BB}"/>
                <c:ext xmlns:c16="http://schemas.microsoft.com/office/drawing/2014/chart" uri="{C3380CC4-5D6E-409C-BE32-E72D297353CC}">
                  <c16:uniqueId val="{0000001A-5F1A-47D2-B4AD-C914B71DEBDE}"/>
                </c:ext>
              </c:extLst>
            </c:dLbl>
            <c:dLbl>
              <c:idx val="27"/>
              <c:delete val="1"/>
              <c:extLst>
                <c:ext xmlns:c15="http://schemas.microsoft.com/office/drawing/2012/chart" uri="{CE6537A1-D6FC-4f65-9D91-7224C49458BB}"/>
                <c:ext xmlns:c16="http://schemas.microsoft.com/office/drawing/2014/chart" uri="{C3380CC4-5D6E-409C-BE32-E72D297353CC}">
                  <c16:uniqueId val="{0000001B-5F1A-47D2-B4AD-C914B71DEBDE}"/>
                </c:ext>
              </c:extLst>
            </c:dLbl>
            <c:dLbl>
              <c:idx val="28"/>
              <c:delete val="1"/>
              <c:extLst>
                <c:ext xmlns:c15="http://schemas.microsoft.com/office/drawing/2012/chart" uri="{CE6537A1-D6FC-4f65-9D91-7224C49458BB}"/>
                <c:ext xmlns:c16="http://schemas.microsoft.com/office/drawing/2014/chart" uri="{C3380CC4-5D6E-409C-BE32-E72D297353CC}">
                  <c16:uniqueId val="{0000001C-5F1A-47D2-B4AD-C914B71DEBDE}"/>
                </c:ext>
              </c:extLst>
            </c:dLbl>
            <c:dLbl>
              <c:idx val="29"/>
              <c:delete val="1"/>
              <c:extLst>
                <c:ext xmlns:c15="http://schemas.microsoft.com/office/drawing/2012/chart" uri="{CE6537A1-D6FC-4f65-9D91-7224C49458BB}"/>
                <c:ext xmlns:c16="http://schemas.microsoft.com/office/drawing/2014/chart" uri="{C3380CC4-5D6E-409C-BE32-E72D297353CC}">
                  <c16:uniqueId val="{0000001D-5F1A-47D2-B4AD-C914B71DEBDE}"/>
                </c:ext>
              </c:extLst>
            </c:dLbl>
            <c:dLbl>
              <c:idx val="30"/>
              <c:delete val="1"/>
              <c:extLst>
                <c:ext xmlns:c15="http://schemas.microsoft.com/office/drawing/2012/chart" uri="{CE6537A1-D6FC-4f65-9D91-7224C49458BB}"/>
                <c:ext xmlns:c16="http://schemas.microsoft.com/office/drawing/2014/chart" uri="{C3380CC4-5D6E-409C-BE32-E72D297353CC}">
                  <c16:uniqueId val="{0000001E-5F1A-47D2-B4AD-C914B71DEBDE}"/>
                </c:ext>
              </c:extLst>
            </c:dLbl>
            <c:dLbl>
              <c:idx val="31"/>
              <c:delete val="1"/>
              <c:extLst>
                <c:ext xmlns:c15="http://schemas.microsoft.com/office/drawing/2012/chart" uri="{CE6537A1-D6FC-4f65-9D91-7224C49458BB}"/>
                <c:ext xmlns:c16="http://schemas.microsoft.com/office/drawing/2014/chart" uri="{C3380CC4-5D6E-409C-BE32-E72D297353CC}">
                  <c16:uniqueId val="{0000001F-5F1A-47D2-B4AD-C914B71DEBDE}"/>
                </c:ext>
              </c:extLst>
            </c:dLbl>
            <c:dLbl>
              <c:idx val="32"/>
              <c:delete val="1"/>
              <c:extLst>
                <c:ext xmlns:c15="http://schemas.microsoft.com/office/drawing/2012/chart" uri="{CE6537A1-D6FC-4f65-9D91-7224C49458BB}"/>
                <c:ext xmlns:c16="http://schemas.microsoft.com/office/drawing/2014/chart" uri="{C3380CC4-5D6E-409C-BE32-E72D297353CC}">
                  <c16:uniqueId val="{00000020-5F1A-47D2-B4AD-C914B71DEBDE}"/>
                </c:ext>
              </c:extLst>
            </c:dLbl>
            <c:dLbl>
              <c:idx val="33"/>
              <c:delete val="1"/>
              <c:extLst>
                <c:ext xmlns:c15="http://schemas.microsoft.com/office/drawing/2012/chart" uri="{CE6537A1-D6FC-4f65-9D91-7224C49458BB}"/>
                <c:ext xmlns:c16="http://schemas.microsoft.com/office/drawing/2014/chart" uri="{C3380CC4-5D6E-409C-BE32-E72D297353CC}">
                  <c16:uniqueId val="{00000021-5F1A-47D2-B4AD-C914B71DEBDE}"/>
                </c:ext>
              </c:extLst>
            </c:dLbl>
            <c:dLbl>
              <c:idx val="34"/>
              <c:delete val="1"/>
              <c:extLst>
                <c:ext xmlns:c15="http://schemas.microsoft.com/office/drawing/2012/chart" uri="{CE6537A1-D6FC-4f65-9D91-7224C49458BB}"/>
                <c:ext xmlns:c16="http://schemas.microsoft.com/office/drawing/2014/chart" uri="{C3380CC4-5D6E-409C-BE32-E72D297353CC}">
                  <c16:uniqueId val="{00000022-5F1A-47D2-B4AD-C914B71DEBDE}"/>
                </c:ext>
              </c:extLst>
            </c:dLbl>
            <c:dLbl>
              <c:idx val="35"/>
              <c:delete val="1"/>
              <c:extLst>
                <c:ext xmlns:c15="http://schemas.microsoft.com/office/drawing/2012/chart" uri="{CE6537A1-D6FC-4f65-9D91-7224C49458BB}"/>
                <c:ext xmlns:c16="http://schemas.microsoft.com/office/drawing/2014/chart" uri="{C3380CC4-5D6E-409C-BE32-E72D297353CC}">
                  <c16:uniqueId val="{00000023-5F1A-47D2-B4AD-C914B71DEBDE}"/>
                </c:ext>
              </c:extLst>
            </c:dLbl>
            <c:dLbl>
              <c:idx val="36"/>
              <c:delete val="1"/>
              <c:extLst>
                <c:ext xmlns:c15="http://schemas.microsoft.com/office/drawing/2012/chart" uri="{CE6537A1-D6FC-4f65-9D91-7224C49458BB}"/>
                <c:ext xmlns:c16="http://schemas.microsoft.com/office/drawing/2014/chart" uri="{C3380CC4-5D6E-409C-BE32-E72D297353CC}">
                  <c16:uniqueId val="{00000024-5F1A-47D2-B4AD-C914B71DEBDE}"/>
                </c:ext>
              </c:extLst>
            </c:dLbl>
            <c:dLbl>
              <c:idx val="37"/>
              <c:delete val="1"/>
              <c:extLst>
                <c:ext xmlns:c15="http://schemas.microsoft.com/office/drawing/2012/chart" uri="{CE6537A1-D6FC-4f65-9D91-7224C49458BB}"/>
                <c:ext xmlns:c16="http://schemas.microsoft.com/office/drawing/2014/chart" uri="{C3380CC4-5D6E-409C-BE32-E72D297353CC}">
                  <c16:uniqueId val="{00000025-5F1A-47D2-B4AD-C914B71DEBDE}"/>
                </c:ext>
              </c:extLst>
            </c:dLbl>
            <c:dLbl>
              <c:idx val="38"/>
              <c:delete val="1"/>
              <c:extLst>
                <c:ext xmlns:c15="http://schemas.microsoft.com/office/drawing/2012/chart" uri="{CE6537A1-D6FC-4f65-9D91-7224C49458BB}"/>
                <c:ext xmlns:c16="http://schemas.microsoft.com/office/drawing/2014/chart" uri="{C3380CC4-5D6E-409C-BE32-E72D297353CC}">
                  <c16:uniqueId val="{00000026-5F1A-47D2-B4AD-C914B71DEBDE}"/>
                </c:ext>
              </c:extLst>
            </c:dLbl>
            <c:dLbl>
              <c:idx val="39"/>
              <c:delete val="1"/>
              <c:extLst>
                <c:ext xmlns:c15="http://schemas.microsoft.com/office/drawing/2012/chart" uri="{CE6537A1-D6FC-4f65-9D91-7224C49458BB}"/>
                <c:ext xmlns:c16="http://schemas.microsoft.com/office/drawing/2014/chart" uri="{C3380CC4-5D6E-409C-BE32-E72D297353CC}">
                  <c16:uniqueId val="{00000027-5F1A-47D2-B4AD-C914B71DEBDE}"/>
                </c:ext>
              </c:extLst>
            </c:dLbl>
            <c:dLbl>
              <c:idx val="40"/>
              <c:delete val="1"/>
              <c:extLst>
                <c:ext xmlns:c15="http://schemas.microsoft.com/office/drawing/2012/chart" uri="{CE6537A1-D6FC-4f65-9D91-7224C49458BB}"/>
                <c:ext xmlns:c16="http://schemas.microsoft.com/office/drawing/2014/chart" uri="{C3380CC4-5D6E-409C-BE32-E72D297353CC}">
                  <c16:uniqueId val="{00000028-5F1A-47D2-B4AD-C914B71DEBDE}"/>
                </c:ext>
              </c:extLst>
            </c:dLbl>
            <c:dLbl>
              <c:idx val="41"/>
              <c:delete val="1"/>
              <c:extLst>
                <c:ext xmlns:c15="http://schemas.microsoft.com/office/drawing/2012/chart" uri="{CE6537A1-D6FC-4f65-9D91-7224C49458BB}"/>
                <c:ext xmlns:c16="http://schemas.microsoft.com/office/drawing/2014/chart" uri="{C3380CC4-5D6E-409C-BE32-E72D297353CC}">
                  <c16:uniqueId val="{00000029-5F1A-47D2-B4AD-C914B71DEBDE}"/>
                </c:ext>
              </c:extLst>
            </c:dLbl>
            <c:dLbl>
              <c:idx val="42"/>
              <c:delete val="1"/>
              <c:extLst>
                <c:ext xmlns:c15="http://schemas.microsoft.com/office/drawing/2012/chart" uri="{CE6537A1-D6FC-4f65-9D91-7224C49458BB}"/>
                <c:ext xmlns:c16="http://schemas.microsoft.com/office/drawing/2014/chart" uri="{C3380CC4-5D6E-409C-BE32-E72D297353CC}">
                  <c16:uniqueId val="{0000002A-5F1A-47D2-B4AD-C914B71DEBDE}"/>
                </c:ext>
              </c:extLst>
            </c:dLbl>
            <c:dLbl>
              <c:idx val="43"/>
              <c:delete val="1"/>
              <c:extLst>
                <c:ext xmlns:c15="http://schemas.microsoft.com/office/drawing/2012/chart" uri="{CE6537A1-D6FC-4f65-9D91-7224C49458BB}"/>
                <c:ext xmlns:c16="http://schemas.microsoft.com/office/drawing/2014/chart" uri="{C3380CC4-5D6E-409C-BE32-E72D297353CC}">
                  <c16:uniqueId val="{0000002B-5F1A-47D2-B4AD-C914B71DEBDE}"/>
                </c:ext>
              </c:extLst>
            </c:dLbl>
            <c:dLbl>
              <c:idx val="44"/>
              <c:delete val="1"/>
              <c:extLst>
                <c:ext xmlns:c15="http://schemas.microsoft.com/office/drawing/2012/chart" uri="{CE6537A1-D6FC-4f65-9D91-7224C49458BB}"/>
                <c:ext xmlns:c16="http://schemas.microsoft.com/office/drawing/2014/chart" uri="{C3380CC4-5D6E-409C-BE32-E72D297353CC}">
                  <c16:uniqueId val="{0000002C-5F1A-47D2-B4AD-C914B71DEBDE}"/>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5F1A-47D2-B4AD-C914B71DEB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tiedot'!$B$92:$BO$92</c:f>
              <c:numCache>
                <c:formatCode>#,##0</c:formatCode>
                <c:ptCount val="66"/>
                <c:pt idx="0">
                  <c:v>12055</c:v>
                </c:pt>
                <c:pt idx="1">
                  <c:v>11903</c:v>
                </c:pt>
                <c:pt idx="2">
                  <c:v>11727</c:v>
                </c:pt>
                <c:pt idx="3">
                  <c:v>11694</c:v>
                </c:pt>
                <c:pt idx="4">
                  <c:v>11617</c:v>
                </c:pt>
                <c:pt idx="5">
                  <c:v>11560</c:v>
                </c:pt>
                <c:pt idx="6">
                  <c:v>11476</c:v>
                </c:pt>
                <c:pt idx="7">
                  <c:v>11568</c:v>
                </c:pt>
                <c:pt idx="8">
                  <c:v>11575</c:v>
                </c:pt>
                <c:pt idx="9">
                  <c:v>11579</c:v>
                </c:pt>
                <c:pt idx="10">
                  <c:v>11545</c:v>
                </c:pt>
                <c:pt idx="11">
                  <c:v>11563</c:v>
                </c:pt>
                <c:pt idx="12">
                  <c:v>11498</c:v>
                </c:pt>
                <c:pt idx="13">
                  <c:v>11540</c:v>
                </c:pt>
                <c:pt idx="14">
                  <c:v>11648</c:v>
                </c:pt>
                <c:pt idx="15">
                  <c:v>11670</c:v>
                </c:pt>
                <c:pt idx="16">
                  <c:v>11678</c:v>
                </c:pt>
                <c:pt idx="17">
                  <c:v>11742</c:v>
                </c:pt>
                <c:pt idx="18">
                  <c:v>11731</c:v>
                </c:pt>
                <c:pt idx="19">
                  <c:v>11649</c:v>
                </c:pt>
                <c:pt idx="20">
                  <c:v>11592</c:v>
                </c:pt>
                <c:pt idx="21">
                  <c:v>11508</c:v>
                </c:pt>
                <c:pt idx="22">
                  <c:v>11429</c:v>
                </c:pt>
                <c:pt idx="23">
                  <c:v>11285</c:v>
                </c:pt>
                <c:pt idx="24">
                  <c:v>11208</c:v>
                </c:pt>
                <c:pt idx="25">
                  <c:v>11085</c:v>
                </c:pt>
                <c:pt idx="26">
                  <c:v>11073</c:v>
                </c:pt>
                <c:pt idx="27">
                  <c:v>11044</c:v>
                </c:pt>
                <c:pt idx="28">
                  <c:v>11038</c:v>
                </c:pt>
                <c:pt idx="29">
                  <c:v>10970</c:v>
                </c:pt>
                <c:pt idx="30">
                  <c:v>10967</c:v>
                </c:pt>
                <c:pt idx="31">
                  <c:v>10921</c:v>
                </c:pt>
                <c:pt idx="32">
                  <c:v>10885</c:v>
                </c:pt>
                <c:pt idx="33">
                  <c:v>10760</c:v>
                </c:pt>
                <c:pt idx="34">
                  <c:v>10633</c:v>
                </c:pt>
                <c:pt idx="35">
                  <c:v>10556</c:v>
                </c:pt>
                <c:pt idx="36">
                  <c:v>10405</c:v>
                </c:pt>
                <c:pt idx="37">
                  <c:v>10274</c:v>
                </c:pt>
                <c:pt idx="38">
                  <c:v>10170</c:v>
                </c:pt>
                <c:pt idx="39">
                  <c:v>10015</c:v>
                </c:pt>
                <c:pt idx="40">
                  <c:v>9953</c:v>
                </c:pt>
                <c:pt idx="41">
                  <c:v>9865</c:v>
                </c:pt>
                <c:pt idx="42">
                  <c:v>9782</c:v>
                </c:pt>
                <c:pt idx="43">
                  <c:v>9650</c:v>
                </c:pt>
                <c:pt idx="44">
                  <c:v>9454</c:v>
                </c:pt>
                <c:pt idx="45">
                  <c:v>9402</c:v>
                </c:pt>
              </c:numCache>
            </c:numRef>
          </c:val>
          <c:smooth val="0"/>
          <c:extLst>
            <c:ext xmlns:c16="http://schemas.microsoft.com/office/drawing/2014/chart" uri="{C3380CC4-5D6E-409C-BE32-E72D297353CC}">
              <c16:uniqueId val="{0000002E-5F1A-47D2-B4AD-C914B71DEBDE}"/>
            </c:ext>
          </c:extLst>
        </c:ser>
        <c:ser>
          <c:idx val="1"/>
          <c:order val="1"/>
          <c:tx>
            <c:strRef>
              <c:f>'Diat 6–30 tiedot'!$A$93</c:f>
              <c:strCache>
                <c:ptCount val="1"/>
                <c:pt idx="0">
                  <c:v>Leppävirta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0384305429636344E-2"/>
                  <c:y val="-9.2895882394918958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5F1A-47D2-B4AD-C914B71DEBDE}"/>
                </c:ext>
              </c:extLst>
            </c:dLbl>
            <c:spPr>
              <a:noFill/>
              <a:ln>
                <a:solidFill>
                  <a:schemeClr val="tx2"/>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tiedot'!$B$93:$BO$93</c:f>
              <c:numCache>
                <c:formatCode>General</c:formatCode>
                <c:ptCount val="66"/>
                <c:pt idx="40" formatCode="#,##0">
                  <c:v>9869</c:v>
                </c:pt>
                <c:pt idx="41" formatCode="#,##0">
                  <c:v>9735</c:v>
                </c:pt>
                <c:pt idx="42" formatCode="#,##0">
                  <c:v>9609</c:v>
                </c:pt>
                <c:pt idx="43" formatCode="#,##0">
                  <c:v>9489</c:v>
                </c:pt>
                <c:pt idx="44" formatCode="#,##0">
                  <c:v>9377</c:v>
                </c:pt>
                <c:pt idx="45" formatCode="#,##0">
                  <c:v>9269</c:v>
                </c:pt>
                <c:pt idx="46" formatCode="#,##0">
                  <c:v>9166</c:v>
                </c:pt>
                <c:pt idx="47" formatCode="#,##0">
                  <c:v>9070</c:v>
                </c:pt>
                <c:pt idx="48" formatCode="#,##0">
                  <c:v>8981</c:v>
                </c:pt>
                <c:pt idx="49" formatCode="#,##0">
                  <c:v>8894</c:v>
                </c:pt>
                <c:pt idx="50" formatCode="#,##0">
                  <c:v>8809</c:v>
                </c:pt>
                <c:pt idx="51" formatCode="#,##0">
                  <c:v>8729</c:v>
                </c:pt>
                <c:pt idx="52" formatCode="#,##0">
                  <c:v>8651</c:v>
                </c:pt>
                <c:pt idx="53" formatCode="#,##0">
                  <c:v>8575</c:v>
                </c:pt>
                <c:pt idx="54" formatCode="#,##0">
                  <c:v>8499</c:v>
                </c:pt>
                <c:pt idx="55" formatCode="#,##0">
                  <c:v>8428</c:v>
                </c:pt>
                <c:pt idx="56" formatCode="#,##0">
                  <c:v>8360</c:v>
                </c:pt>
                <c:pt idx="57" formatCode="#,##0">
                  <c:v>8297</c:v>
                </c:pt>
                <c:pt idx="58" formatCode="#,##0">
                  <c:v>8235</c:v>
                </c:pt>
                <c:pt idx="59" formatCode="#,##0">
                  <c:v>8178</c:v>
                </c:pt>
                <c:pt idx="60" formatCode="#,##0">
                  <c:v>8120</c:v>
                </c:pt>
                <c:pt idx="61" formatCode="#,##0">
                  <c:v>8064</c:v>
                </c:pt>
                <c:pt idx="62" formatCode="#,##0">
                  <c:v>8010</c:v>
                </c:pt>
                <c:pt idx="63" formatCode="#,##0">
                  <c:v>7956</c:v>
                </c:pt>
                <c:pt idx="64" formatCode="#,##0">
                  <c:v>7905</c:v>
                </c:pt>
                <c:pt idx="65" formatCode="#,##0">
                  <c:v>7857</c:v>
                </c:pt>
              </c:numCache>
            </c:numRef>
          </c:val>
          <c:smooth val="0"/>
          <c:extLst>
            <c:ext xmlns:c16="http://schemas.microsoft.com/office/drawing/2014/chart" uri="{C3380CC4-5D6E-409C-BE32-E72D297353CC}">
              <c16:uniqueId val="{00000030-5F1A-47D2-B4AD-C914B71DEBDE}"/>
            </c:ext>
          </c:extLst>
        </c:ser>
        <c:ser>
          <c:idx val="2"/>
          <c:order val="2"/>
          <c:tx>
            <c:strRef>
              <c:f>'Diat 6–30 tiedot'!$A$94</c:f>
              <c:strCache>
                <c:ptCount val="1"/>
                <c:pt idx="0">
                  <c:v>Leppävirta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4.7975219099425925E-2"/>
                  <c:y val="-5.6643830728609151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5F1A-47D2-B4AD-C914B71DEBDE}"/>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tiedot'!$B$94:$BO$94</c:f>
              <c:numCache>
                <c:formatCode>General</c:formatCode>
                <c:ptCount val="66"/>
                <c:pt idx="44" formatCode="#,##0">
                  <c:v>9549</c:v>
                </c:pt>
                <c:pt idx="45" formatCode="#,##0">
                  <c:v>9446</c:v>
                </c:pt>
                <c:pt idx="46" formatCode="#,##0">
                  <c:v>9345</c:v>
                </c:pt>
                <c:pt idx="47" formatCode="#,##0">
                  <c:v>9249</c:v>
                </c:pt>
                <c:pt idx="48" formatCode="#,##0">
                  <c:v>9156</c:v>
                </c:pt>
                <c:pt idx="49" formatCode="#,##0">
                  <c:v>9066</c:v>
                </c:pt>
                <c:pt idx="50" formatCode="#,##0">
                  <c:v>8972</c:v>
                </c:pt>
                <c:pt idx="51" formatCode="#,##0">
                  <c:v>8881</c:v>
                </c:pt>
                <c:pt idx="52" formatCode="#,##0">
                  <c:v>8791</c:v>
                </c:pt>
                <c:pt idx="53" formatCode="#,##0">
                  <c:v>8699</c:v>
                </c:pt>
                <c:pt idx="54" formatCode="#,##0">
                  <c:v>8610</c:v>
                </c:pt>
                <c:pt idx="55" formatCode="#,##0">
                  <c:v>8523</c:v>
                </c:pt>
                <c:pt idx="56" formatCode="#,##0">
                  <c:v>8440</c:v>
                </c:pt>
                <c:pt idx="57" formatCode="#,##0">
                  <c:v>8359</c:v>
                </c:pt>
                <c:pt idx="58" formatCode="#,##0">
                  <c:v>8282</c:v>
                </c:pt>
                <c:pt idx="59" formatCode="#,##0">
                  <c:v>8206</c:v>
                </c:pt>
                <c:pt idx="60" formatCode="#,##0">
                  <c:v>8134</c:v>
                </c:pt>
                <c:pt idx="61" formatCode="#,##0">
                  <c:v>8063</c:v>
                </c:pt>
                <c:pt idx="62" formatCode="#,##0">
                  <c:v>7993</c:v>
                </c:pt>
                <c:pt idx="63" formatCode="#,##0">
                  <c:v>7924</c:v>
                </c:pt>
                <c:pt idx="64" formatCode="#,##0">
                  <c:v>7855</c:v>
                </c:pt>
                <c:pt idx="65" formatCode="#,##0">
                  <c:v>7788</c:v>
                </c:pt>
              </c:numCache>
            </c:numRef>
          </c:val>
          <c:smooth val="0"/>
          <c:extLst>
            <c:ext xmlns:c16="http://schemas.microsoft.com/office/drawing/2014/chart" uri="{C3380CC4-5D6E-409C-BE32-E72D297353CC}">
              <c16:uniqueId val="{00000032-5F1A-47D2-B4AD-C914B71DEBDE}"/>
            </c:ext>
          </c:extLst>
        </c:ser>
        <c:ser>
          <c:idx val="3"/>
          <c:order val="3"/>
          <c:tx>
            <c:strRef>
              <c:f>'Diat 6–30 tiedot'!$A$95</c:f>
              <c:strCache>
                <c:ptCount val="1"/>
                <c:pt idx="0">
                  <c:v>Leppävirta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3582653369598182E-2"/>
                  <c:y val="3.6252051666309772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5F1A-47D2-B4AD-C914B71DEB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tiedot'!$B$95:$BO$95</c:f>
              <c:numCache>
                <c:formatCode>General</c:formatCode>
                <c:ptCount val="66"/>
                <c:pt idx="46" formatCode="#,##0">
                  <c:v>9289</c:v>
                </c:pt>
                <c:pt idx="47" formatCode="#,##0">
                  <c:v>9185</c:v>
                </c:pt>
                <c:pt idx="48" formatCode="#,##0">
                  <c:v>9085</c:v>
                </c:pt>
                <c:pt idx="49" formatCode="#,##0">
                  <c:v>8988</c:v>
                </c:pt>
                <c:pt idx="50" formatCode="#,##0">
                  <c:v>8891</c:v>
                </c:pt>
                <c:pt idx="51" formatCode="#,##0">
                  <c:v>8795</c:v>
                </c:pt>
                <c:pt idx="52" formatCode="#,##0">
                  <c:v>8703</c:v>
                </c:pt>
                <c:pt idx="53" formatCode="#,##0">
                  <c:v>8611</c:v>
                </c:pt>
                <c:pt idx="54" formatCode="#,##0">
                  <c:v>8522</c:v>
                </c:pt>
                <c:pt idx="55" formatCode="#,##0">
                  <c:v>8440</c:v>
                </c:pt>
                <c:pt idx="56" formatCode="#,##0">
                  <c:v>8357</c:v>
                </c:pt>
                <c:pt idx="57" formatCode="#,##0">
                  <c:v>8281</c:v>
                </c:pt>
                <c:pt idx="58" formatCode="#,##0">
                  <c:v>8207</c:v>
                </c:pt>
                <c:pt idx="59" formatCode="#,##0">
                  <c:v>8138</c:v>
                </c:pt>
                <c:pt idx="60" formatCode="#,##0">
                  <c:v>8073</c:v>
                </c:pt>
                <c:pt idx="61" formatCode="#,##0">
                  <c:v>8010</c:v>
                </c:pt>
                <c:pt idx="62" formatCode="#,##0">
                  <c:v>7949</c:v>
                </c:pt>
                <c:pt idx="63" formatCode="#,##0">
                  <c:v>7887</c:v>
                </c:pt>
                <c:pt idx="64" formatCode="#,##0">
                  <c:v>7827</c:v>
                </c:pt>
                <c:pt idx="65" formatCode="#,##0">
                  <c:v>7770</c:v>
                </c:pt>
              </c:numCache>
            </c:numRef>
          </c:val>
          <c:smooth val="0"/>
          <c:extLst>
            <c:ext xmlns:c16="http://schemas.microsoft.com/office/drawing/2014/chart" uri="{C3380CC4-5D6E-409C-BE32-E72D297353CC}">
              <c16:uniqueId val="{00000034-5F1A-47D2-B4AD-C914B71DEBDE}"/>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54486655248697635"/>
          <c:w val="0.33719086833887379"/>
          <c:h val="0.349595910939841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Varkauden seudun väestönkehitys 1975–2020 ja Tilastokeskuksen väestöennusteet</a:t>
            </a:r>
          </a:p>
        </c:rich>
      </c:tx>
      <c:layout>
        <c:manualLayout>
          <c:xMode val="edge"/>
          <c:yMode val="edge"/>
          <c:x val="0.1443676337262012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tiedot'!$A$96</c:f>
              <c:strCache>
                <c:ptCount val="1"/>
                <c:pt idx="0">
                  <c:v>Varkauden seutukunta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CE4F-42AA-B9B9-D4E3F97CF27E}"/>
                </c:ext>
              </c:extLst>
            </c:dLbl>
            <c:dLbl>
              <c:idx val="1"/>
              <c:delete val="1"/>
              <c:extLst>
                <c:ext xmlns:c15="http://schemas.microsoft.com/office/drawing/2012/chart" uri="{CE6537A1-D6FC-4f65-9D91-7224C49458BB}"/>
                <c:ext xmlns:c16="http://schemas.microsoft.com/office/drawing/2014/chart" uri="{C3380CC4-5D6E-409C-BE32-E72D297353CC}">
                  <c16:uniqueId val="{00000001-CE4F-42AA-B9B9-D4E3F97CF27E}"/>
                </c:ext>
              </c:extLst>
            </c:dLbl>
            <c:dLbl>
              <c:idx val="2"/>
              <c:delete val="1"/>
              <c:extLst>
                <c:ext xmlns:c15="http://schemas.microsoft.com/office/drawing/2012/chart" uri="{CE6537A1-D6FC-4f65-9D91-7224C49458BB}"/>
                <c:ext xmlns:c16="http://schemas.microsoft.com/office/drawing/2014/chart" uri="{C3380CC4-5D6E-409C-BE32-E72D297353CC}">
                  <c16:uniqueId val="{00000002-CE4F-42AA-B9B9-D4E3F97CF27E}"/>
                </c:ext>
              </c:extLst>
            </c:dLbl>
            <c:dLbl>
              <c:idx val="3"/>
              <c:delete val="1"/>
              <c:extLst>
                <c:ext xmlns:c15="http://schemas.microsoft.com/office/drawing/2012/chart" uri="{CE6537A1-D6FC-4f65-9D91-7224C49458BB}"/>
                <c:ext xmlns:c16="http://schemas.microsoft.com/office/drawing/2014/chart" uri="{C3380CC4-5D6E-409C-BE32-E72D297353CC}">
                  <c16:uniqueId val="{00000003-CE4F-42AA-B9B9-D4E3F97CF27E}"/>
                </c:ext>
              </c:extLst>
            </c:dLbl>
            <c:dLbl>
              <c:idx val="4"/>
              <c:delete val="1"/>
              <c:extLst>
                <c:ext xmlns:c15="http://schemas.microsoft.com/office/drawing/2012/chart" uri="{CE6537A1-D6FC-4f65-9D91-7224C49458BB}"/>
                <c:ext xmlns:c16="http://schemas.microsoft.com/office/drawing/2014/chart" uri="{C3380CC4-5D6E-409C-BE32-E72D297353CC}">
                  <c16:uniqueId val="{00000004-CE4F-42AA-B9B9-D4E3F97CF27E}"/>
                </c:ext>
              </c:extLst>
            </c:dLbl>
            <c:dLbl>
              <c:idx val="5"/>
              <c:delete val="1"/>
              <c:extLst>
                <c:ext xmlns:c15="http://schemas.microsoft.com/office/drawing/2012/chart" uri="{CE6537A1-D6FC-4f65-9D91-7224C49458BB}"/>
                <c:ext xmlns:c16="http://schemas.microsoft.com/office/drawing/2014/chart" uri="{C3380CC4-5D6E-409C-BE32-E72D297353CC}">
                  <c16:uniqueId val="{00000005-CE4F-42AA-B9B9-D4E3F97CF27E}"/>
                </c:ext>
              </c:extLst>
            </c:dLbl>
            <c:dLbl>
              <c:idx val="6"/>
              <c:delete val="1"/>
              <c:extLst>
                <c:ext xmlns:c15="http://schemas.microsoft.com/office/drawing/2012/chart" uri="{CE6537A1-D6FC-4f65-9D91-7224C49458BB}"/>
                <c:ext xmlns:c16="http://schemas.microsoft.com/office/drawing/2014/chart" uri="{C3380CC4-5D6E-409C-BE32-E72D297353CC}">
                  <c16:uniqueId val="{00000006-CE4F-42AA-B9B9-D4E3F97CF27E}"/>
                </c:ext>
              </c:extLst>
            </c:dLbl>
            <c:dLbl>
              <c:idx val="7"/>
              <c:delete val="1"/>
              <c:extLst>
                <c:ext xmlns:c15="http://schemas.microsoft.com/office/drawing/2012/chart" uri="{CE6537A1-D6FC-4f65-9D91-7224C49458BB}"/>
                <c:ext xmlns:c16="http://schemas.microsoft.com/office/drawing/2014/chart" uri="{C3380CC4-5D6E-409C-BE32-E72D297353CC}">
                  <c16:uniqueId val="{00000007-CE4F-42AA-B9B9-D4E3F97CF27E}"/>
                </c:ext>
              </c:extLst>
            </c:dLbl>
            <c:dLbl>
              <c:idx val="8"/>
              <c:delete val="1"/>
              <c:extLst>
                <c:ext xmlns:c15="http://schemas.microsoft.com/office/drawing/2012/chart" uri="{CE6537A1-D6FC-4f65-9D91-7224C49458BB}"/>
                <c:ext xmlns:c16="http://schemas.microsoft.com/office/drawing/2014/chart" uri="{C3380CC4-5D6E-409C-BE32-E72D297353CC}">
                  <c16:uniqueId val="{00000008-CE4F-42AA-B9B9-D4E3F97CF27E}"/>
                </c:ext>
              </c:extLst>
            </c:dLbl>
            <c:dLbl>
              <c:idx val="9"/>
              <c:delete val="1"/>
              <c:extLst>
                <c:ext xmlns:c15="http://schemas.microsoft.com/office/drawing/2012/chart" uri="{CE6537A1-D6FC-4f65-9D91-7224C49458BB}"/>
                <c:ext xmlns:c16="http://schemas.microsoft.com/office/drawing/2014/chart" uri="{C3380CC4-5D6E-409C-BE32-E72D297353CC}">
                  <c16:uniqueId val="{00000009-CE4F-42AA-B9B9-D4E3F97CF27E}"/>
                </c:ext>
              </c:extLst>
            </c:dLbl>
            <c:dLbl>
              <c:idx val="10"/>
              <c:delete val="1"/>
              <c:extLst>
                <c:ext xmlns:c15="http://schemas.microsoft.com/office/drawing/2012/chart" uri="{CE6537A1-D6FC-4f65-9D91-7224C49458BB}"/>
                <c:ext xmlns:c16="http://schemas.microsoft.com/office/drawing/2014/chart" uri="{C3380CC4-5D6E-409C-BE32-E72D297353CC}">
                  <c16:uniqueId val="{0000000A-CE4F-42AA-B9B9-D4E3F97CF27E}"/>
                </c:ext>
              </c:extLst>
            </c:dLbl>
            <c:dLbl>
              <c:idx val="11"/>
              <c:delete val="1"/>
              <c:extLst>
                <c:ext xmlns:c15="http://schemas.microsoft.com/office/drawing/2012/chart" uri="{CE6537A1-D6FC-4f65-9D91-7224C49458BB}"/>
                <c:ext xmlns:c16="http://schemas.microsoft.com/office/drawing/2014/chart" uri="{C3380CC4-5D6E-409C-BE32-E72D297353CC}">
                  <c16:uniqueId val="{0000000B-CE4F-42AA-B9B9-D4E3F97CF27E}"/>
                </c:ext>
              </c:extLst>
            </c:dLbl>
            <c:dLbl>
              <c:idx val="12"/>
              <c:delete val="1"/>
              <c:extLst>
                <c:ext xmlns:c15="http://schemas.microsoft.com/office/drawing/2012/chart" uri="{CE6537A1-D6FC-4f65-9D91-7224C49458BB}"/>
                <c:ext xmlns:c16="http://schemas.microsoft.com/office/drawing/2014/chart" uri="{C3380CC4-5D6E-409C-BE32-E72D297353CC}">
                  <c16:uniqueId val="{0000000C-CE4F-42AA-B9B9-D4E3F97CF27E}"/>
                </c:ext>
              </c:extLst>
            </c:dLbl>
            <c:dLbl>
              <c:idx val="13"/>
              <c:delete val="1"/>
              <c:extLst>
                <c:ext xmlns:c15="http://schemas.microsoft.com/office/drawing/2012/chart" uri="{CE6537A1-D6FC-4f65-9D91-7224C49458BB}"/>
                <c:ext xmlns:c16="http://schemas.microsoft.com/office/drawing/2014/chart" uri="{C3380CC4-5D6E-409C-BE32-E72D297353CC}">
                  <c16:uniqueId val="{0000000D-CE4F-42AA-B9B9-D4E3F97CF27E}"/>
                </c:ext>
              </c:extLst>
            </c:dLbl>
            <c:dLbl>
              <c:idx val="14"/>
              <c:delete val="1"/>
              <c:extLst>
                <c:ext xmlns:c15="http://schemas.microsoft.com/office/drawing/2012/chart" uri="{CE6537A1-D6FC-4f65-9D91-7224C49458BB}"/>
                <c:ext xmlns:c16="http://schemas.microsoft.com/office/drawing/2014/chart" uri="{C3380CC4-5D6E-409C-BE32-E72D297353CC}">
                  <c16:uniqueId val="{0000000E-CE4F-42AA-B9B9-D4E3F97CF27E}"/>
                </c:ext>
              </c:extLst>
            </c:dLbl>
            <c:dLbl>
              <c:idx val="15"/>
              <c:delete val="1"/>
              <c:extLst>
                <c:ext xmlns:c15="http://schemas.microsoft.com/office/drawing/2012/chart" uri="{CE6537A1-D6FC-4f65-9D91-7224C49458BB}"/>
                <c:ext xmlns:c16="http://schemas.microsoft.com/office/drawing/2014/chart" uri="{C3380CC4-5D6E-409C-BE32-E72D297353CC}">
                  <c16:uniqueId val="{0000000F-CE4F-42AA-B9B9-D4E3F97CF27E}"/>
                </c:ext>
              </c:extLst>
            </c:dLbl>
            <c:dLbl>
              <c:idx val="16"/>
              <c:delete val="1"/>
              <c:extLst>
                <c:ext xmlns:c15="http://schemas.microsoft.com/office/drawing/2012/chart" uri="{CE6537A1-D6FC-4f65-9D91-7224C49458BB}"/>
                <c:ext xmlns:c16="http://schemas.microsoft.com/office/drawing/2014/chart" uri="{C3380CC4-5D6E-409C-BE32-E72D297353CC}">
                  <c16:uniqueId val="{00000010-CE4F-42AA-B9B9-D4E3F97CF27E}"/>
                </c:ext>
              </c:extLst>
            </c:dLbl>
            <c:dLbl>
              <c:idx val="17"/>
              <c:delete val="1"/>
              <c:extLst>
                <c:ext xmlns:c15="http://schemas.microsoft.com/office/drawing/2012/chart" uri="{CE6537A1-D6FC-4f65-9D91-7224C49458BB}"/>
                <c:ext xmlns:c16="http://schemas.microsoft.com/office/drawing/2014/chart" uri="{C3380CC4-5D6E-409C-BE32-E72D297353CC}">
                  <c16:uniqueId val="{00000011-CE4F-42AA-B9B9-D4E3F97CF27E}"/>
                </c:ext>
              </c:extLst>
            </c:dLbl>
            <c:dLbl>
              <c:idx val="18"/>
              <c:delete val="1"/>
              <c:extLst>
                <c:ext xmlns:c15="http://schemas.microsoft.com/office/drawing/2012/chart" uri="{CE6537A1-D6FC-4f65-9D91-7224C49458BB}"/>
                <c:ext xmlns:c16="http://schemas.microsoft.com/office/drawing/2014/chart" uri="{C3380CC4-5D6E-409C-BE32-E72D297353CC}">
                  <c16:uniqueId val="{00000012-CE4F-42AA-B9B9-D4E3F97CF27E}"/>
                </c:ext>
              </c:extLst>
            </c:dLbl>
            <c:dLbl>
              <c:idx val="19"/>
              <c:delete val="1"/>
              <c:extLst>
                <c:ext xmlns:c15="http://schemas.microsoft.com/office/drawing/2012/chart" uri="{CE6537A1-D6FC-4f65-9D91-7224C49458BB}"/>
                <c:ext xmlns:c16="http://schemas.microsoft.com/office/drawing/2014/chart" uri="{C3380CC4-5D6E-409C-BE32-E72D297353CC}">
                  <c16:uniqueId val="{00000013-CE4F-42AA-B9B9-D4E3F97CF27E}"/>
                </c:ext>
              </c:extLst>
            </c:dLbl>
            <c:dLbl>
              <c:idx val="20"/>
              <c:delete val="1"/>
              <c:extLst>
                <c:ext xmlns:c15="http://schemas.microsoft.com/office/drawing/2012/chart" uri="{CE6537A1-D6FC-4f65-9D91-7224C49458BB}"/>
                <c:ext xmlns:c16="http://schemas.microsoft.com/office/drawing/2014/chart" uri="{C3380CC4-5D6E-409C-BE32-E72D297353CC}">
                  <c16:uniqueId val="{00000014-CE4F-42AA-B9B9-D4E3F97CF27E}"/>
                </c:ext>
              </c:extLst>
            </c:dLbl>
            <c:dLbl>
              <c:idx val="21"/>
              <c:delete val="1"/>
              <c:extLst>
                <c:ext xmlns:c15="http://schemas.microsoft.com/office/drawing/2012/chart" uri="{CE6537A1-D6FC-4f65-9D91-7224C49458BB}"/>
                <c:ext xmlns:c16="http://schemas.microsoft.com/office/drawing/2014/chart" uri="{C3380CC4-5D6E-409C-BE32-E72D297353CC}">
                  <c16:uniqueId val="{00000015-CE4F-42AA-B9B9-D4E3F97CF27E}"/>
                </c:ext>
              </c:extLst>
            </c:dLbl>
            <c:dLbl>
              <c:idx val="22"/>
              <c:delete val="1"/>
              <c:extLst>
                <c:ext xmlns:c15="http://schemas.microsoft.com/office/drawing/2012/chart" uri="{CE6537A1-D6FC-4f65-9D91-7224C49458BB}"/>
                <c:ext xmlns:c16="http://schemas.microsoft.com/office/drawing/2014/chart" uri="{C3380CC4-5D6E-409C-BE32-E72D297353CC}">
                  <c16:uniqueId val="{00000016-CE4F-42AA-B9B9-D4E3F97CF27E}"/>
                </c:ext>
              </c:extLst>
            </c:dLbl>
            <c:dLbl>
              <c:idx val="23"/>
              <c:delete val="1"/>
              <c:extLst>
                <c:ext xmlns:c15="http://schemas.microsoft.com/office/drawing/2012/chart" uri="{CE6537A1-D6FC-4f65-9D91-7224C49458BB}"/>
                <c:ext xmlns:c16="http://schemas.microsoft.com/office/drawing/2014/chart" uri="{C3380CC4-5D6E-409C-BE32-E72D297353CC}">
                  <c16:uniqueId val="{00000017-CE4F-42AA-B9B9-D4E3F97CF27E}"/>
                </c:ext>
              </c:extLst>
            </c:dLbl>
            <c:dLbl>
              <c:idx val="24"/>
              <c:delete val="1"/>
              <c:extLst>
                <c:ext xmlns:c15="http://schemas.microsoft.com/office/drawing/2012/chart" uri="{CE6537A1-D6FC-4f65-9D91-7224C49458BB}"/>
                <c:ext xmlns:c16="http://schemas.microsoft.com/office/drawing/2014/chart" uri="{C3380CC4-5D6E-409C-BE32-E72D297353CC}">
                  <c16:uniqueId val="{00000018-CE4F-42AA-B9B9-D4E3F97CF27E}"/>
                </c:ext>
              </c:extLst>
            </c:dLbl>
            <c:dLbl>
              <c:idx val="25"/>
              <c:delete val="1"/>
              <c:extLst>
                <c:ext xmlns:c15="http://schemas.microsoft.com/office/drawing/2012/chart" uri="{CE6537A1-D6FC-4f65-9D91-7224C49458BB}"/>
                <c:ext xmlns:c16="http://schemas.microsoft.com/office/drawing/2014/chart" uri="{C3380CC4-5D6E-409C-BE32-E72D297353CC}">
                  <c16:uniqueId val="{00000019-CE4F-42AA-B9B9-D4E3F97CF27E}"/>
                </c:ext>
              </c:extLst>
            </c:dLbl>
            <c:dLbl>
              <c:idx val="26"/>
              <c:delete val="1"/>
              <c:extLst>
                <c:ext xmlns:c15="http://schemas.microsoft.com/office/drawing/2012/chart" uri="{CE6537A1-D6FC-4f65-9D91-7224C49458BB}"/>
                <c:ext xmlns:c16="http://schemas.microsoft.com/office/drawing/2014/chart" uri="{C3380CC4-5D6E-409C-BE32-E72D297353CC}">
                  <c16:uniqueId val="{0000001A-CE4F-42AA-B9B9-D4E3F97CF27E}"/>
                </c:ext>
              </c:extLst>
            </c:dLbl>
            <c:dLbl>
              <c:idx val="27"/>
              <c:delete val="1"/>
              <c:extLst>
                <c:ext xmlns:c15="http://schemas.microsoft.com/office/drawing/2012/chart" uri="{CE6537A1-D6FC-4f65-9D91-7224C49458BB}"/>
                <c:ext xmlns:c16="http://schemas.microsoft.com/office/drawing/2014/chart" uri="{C3380CC4-5D6E-409C-BE32-E72D297353CC}">
                  <c16:uniqueId val="{0000001B-CE4F-42AA-B9B9-D4E3F97CF27E}"/>
                </c:ext>
              </c:extLst>
            </c:dLbl>
            <c:dLbl>
              <c:idx val="28"/>
              <c:delete val="1"/>
              <c:extLst>
                <c:ext xmlns:c15="http://schemas.microsoft.com/office/drawing/2012/chart" uri="{CE6537A1-D6FC-4f65-9D91-7224C49458BB}"/>
                <c:ext xmlns:c16="http://schemas.microsoft.com/office/drawing/2014/chart" uri="{C3380CC4-5D6E-409C-BE32-E72D297353CC}">
                  <c16:uniqueId val="{0000001C-CE4F-42AA-B9B9-D4E3F97CF27E}"/>
                </c:ext>
              </c:extLst>
            </c:dLbl>
            <c:dLbl>
              <c:idx val="29"/>
              <c:delete val="1"/>
              <c:extLst>
                <c:ext xmlns:c15="http://schemas.microsoft.com/office/drawing/2012/chart" uri="{CE6537A1-D6FC-4f65-9D91-7224C49458BB}"/>
                <c:ext xmlns:c16="http://schemas.microsoft.com/office/drawing/2014/chart" uri="{C3380CC4-5D6E-409C-BE32-E72D297353CC}">
                  <c16:uniqueId val="{0000001D-CE4F-42AA-B9B9-D4E3F97CF27E}"/>
                </c:ext>
              </c:extLst>
            </c:dLbl>
            <c:dLbl>
              <c:idx val="30"/>
              <c:delete val="1"/>
              <c:extLst>
                <c:ext xmlns:c15="http://schemas.microsoft.com/office/drawing/2012/chart" uri="{CE6537A1-D6FC-4f65-9D91-7224C49458BB}"/>
                <c:ext xmlns:c16="http://schemas.microsoft.com/office/drawing/2014/chart" uri="{C3380CC4-5D6E-409C-BE32-E72D297353CC}">
                  <c16:uniqueId val="{0000001E-CE4F-42AA-B9B9-D4E3F97CF27E}"/>
                </c:ext>
              </c:extLst>
            </c:dLbl>
            <c:dLbl>
              <c:idx val="31"/>
              <c:delete val="1"/>
              <c:extLst>
                <c:ext xmlns:c15="http://schemas.microsoft.com/office/drawing/2012/chart" uri="{CE6537A1-D6FC-4f65-9D91-7224C49458BB}"/>
                <c:ext xmlns:c16="http://schemas.microsoft.com/office/drawing/2014/chart" uri="{C3380CC4-5D6E-409C-BE32-E72D297353CC}">
                  <c16:uniqueId val="{0000001F-CE4F-42AA-B9B9-D4E3F97CF27E}"/>
                </c:ext>
              </c:extLst>
            </c:dLbl>
            <c:dLbl>
              <c:idx val="32"/>
              <c:delete val="1"/>
              <c:extLst>
                <c:ext xmlns:c15="http://schemas.microsoft.com/office/drawing/2012/chart" uri="{CE6537A1-D6FC-4f65-9D91-7224C49458BB}"/>
                <c:ext xmlns:c16="http://schemas.microsoft.com/office/drawing/2014/chart" uri="{C3380CC4-5D6E-409C-BE32-E72D297353CC}">
                  <c16:uniqueId val="{00000020-CE4F-42AA-B9B9-D4E3F97CF27E}"/>
                </c:ext>
              </c:extLst>
            </c:dLbl>
            <c:dLbl>
              <c:idx val="33"/>
              <c:delete val="1"/>
              <c:extLst>
                <c:ext xmlns:c15="http://schemas.microsoft.com/office/drawing/2012/chart" uri="{CE6537A1-D6FC-4f65-9D91-7224C49458BB}"/>
                <c:ext xmlns:c16="http://schemas.microsoft.com/office/drawing/2014/chart" uri="{C3380CC4-5D6E-409C-BE32-E72D297353CC}">
                  <c16:uniqueId val="{00000021-CE4F-42AA-B9B9-D4E3F97CF27E}"/>
                </c:ext>
              </c:extLst>
            </c:dLbl>
            <c:dLbl>
              <c:idx val="34"/>
              <c:delete val="1"/>
              <c:extLst>
                <c:ext xmlns:c15="http://schemas.microsoft.com/office/drawing/2012/chart" uri="{CE6537A1-D6FC-4f65-9D91-7224C49458BB}"/>
                <c:ext xmlns:c16="http://schemas.microsoft.com/office/drawing/2014/chart" uri="{C3380CC4-5D6E-409C-BE32-E72D297353CC}">
                  <c16:uniqueId val="{00000022-CE4F-42AA-B9B9-D4E3F97CF27E}"/>
                </c:ext>
              </c:extLst>
            </c:dLbl>
            <c:dLbl>
              <c:idx val="35"/>
              <c:delete val="1"/>
              <c:extLst>
                <c:ext xmlns:c15="http://schemas.microsoft.com/office/drawing/2012/chart" uri="{CE6537A1-D6FC-4f65-9D91-7224C49458BB}"/>
                <c:ext xmlns:c16="http://schemas.microsoft.com/office/drawing/2014/chart" uri="{C3380CC4-5D6E-409C-BE32-E72D297353CC}">
                  <c16:uniqueId val="{00000023-CE4F-42AA-B9B9-D4E3F97CF27E}"/>
                </c:ext>
              </c:extLst>
            </c:dLbl>
            <c:dLbl>
              <c:idx val="36"/>
              <c:delete val="1"/>
              <c:extLst>
                <c:ext xmlns:c15="http://schemas.microsoft.com/office/drawing/2012/chart" uri="{CE6537A1-D6FC-4f65-9D91-7224C49458BB}"/>
                <c:ext xmlns:c16="http://schemas.microsoft.com/office/drawing/2014/chart" uri="{C3380CC4-5D6E-409C-BE32-E72D297353CC}">
                  <c16:uniqueId val="{00000024-CE4F-42AA-B9B9-D4E3F97CF27E}"/>
                </c:ext>
              </c:extLst>
            </c:dLbl>
            <c:dLbl>
              <c:idx val="37"/>
              <c:delete val="1"/>
              <c:extLst>
                <c:ext xmlns:c15="http://schemas.microsoft.com/office/drawing/2012/chart" uri="{CE6537A1-D6FC-4f65-9D91-7224C49458BB}"/>
                <c:ext xmlns:c16="http://schemas.microsoft.com/office/drawing/2014/chart" uri="{C3380CC4-5D6E-409C-BE32-E72D297353CC}">
                  <c16:uniqueId val="{00000025-CE4F-42AA-B9B9-D4E3F97CF27E}"/>
                </c:ext>
              </c:extLst>
            </c:dLbl>
            <c:dLbl>
              <c:idx val="38"/>
              <c:delete val="1"/>
              <c:extLst>
                <c:ext xmlns:c15="http://schemas.microsoft.com/office/drawing/2012/chart" uri="{CE6537A1-D6FC-4f65-9D91-7224C49458BB}"/>
                <c:ext xmlns:c16="http://schemas.microsoft.com/office/drawing/2014/chart" uri="{C3380CC4-5D6E-409C-BE32-E72D297353CC}">
                  <c16:uniqueId val="{00000026-CE4F-42AA-B9B9-D4E3F97CF27E}"/>
                </c:ext>
              </c:extLst>
            </c:dLbl>
            <c:dLbl>
              <c:idx val="39"/>
              <c:delete val="1"/>
              <c:extLst>
                <c:ext xmlns:c15="http://schemas.microsoft.com/office/drawing/2012/chart" uri="{CE6537A1-D6FC-4f65-9D91-7224C49458BB}"/>
                <c:ext xmlns:c16="http://schemas.microsoft.com/office/drawing/2014/chart" uri="{C3380CC4-5D6E-409C-BE32-E72D297353CC}">
                  <c16:uniqueId val="{00000027-CE4F-42AA-B9B9-D4E3F97CF27E}"/>
                </c:ext>
              </c:extLst>
            </c:dLbl>
            <c:dLbl>
              <c:idx val="40"/>
              <c:delete val="1"/>
              <c:extLst>
                <c:ext xmlns:c15="http://schemas.microsoft.com/office/drawing/2012/chart" uri="{CE6537A1-D6FC-4f65-9D91-7224C49458BB}"/>
                <c:ext xmlns:c16="http://schemas.microsoft.com/office/drawing/2014/chart" uri="{C3380CC4-5D6E-409C-BE32-E72D297353CC}">
                  <c16:uniqueId val="{00000028-CE4F-42AA-B9B9-D4E3F97CF27E}"/>
                </c:ext>
              </c:extLst>
            </c:dLbl>
            <c:dLbl>
              <c:idx val="41"/>
              <c:delete val="1"/>
              <c:extLst>
                <c:ext xmlns:c15="http://schemas.microsoft.com/office/drawing/2012/chart" uri="{CE6537A1-D6FC-4f65-9D91-7224C49458BB}"/>
                <c:ext xmlns:c16="http://schemas.microsoft.com/office/drawing/2014/chart" uri="{C3380CC4-5D6E-409C-BE32-E72D297353CC}">
                  <c16:uniqueId val="{00000029-CE4F-42AA-B9B9-D4E3F97CF27E}"/>
                </c:ext>
              </c:extLst>
            </c:dLbl>
            <c:dLbl>
              <c:idx val="42"/>
              <c:delete val="1"/>
              <c:extLst>
                <c:ext xmlns:c15="http://schemas.microsoft.com/office/drawing/2012/chart" uri="{CE6537A1-D6FC-4f65-9D91-7224C49458BB}"/>
                <c:ext xmlns:c16="http://schemas.microsoft.com/office/drawing/2014/chart" uri="{C3380CC4-5D6E-409C-BE32-E72D297353CC}">
                  <c16:uniqueId val="{0000002A-CE4F-42AA-B9B9-D4E3F97CF27E}"/>
                </c:ext>
              </c:extLst>
            </c:dLbl>
            <c:dLbl>
              <c:idx val="43"/>
              <c:delete val="1"/>
              <c:extLst>
                <c:ext xmlns:c15="http://schemas.microsoft.com/office/drawing/2012/chart" uri="{CE6537A1-D6FC-4f65-9D91-7224C49458BB}"/>
                <c:ext xmlns:c16="http://schemas.microsoft.com/office/drawing/2014/chart" uri="{C3380CC4-5D6E-409C-BE32-E72D297353CC}">
                  <c16:uniqueId val="{0000002B-CE4F-42AA-B9B9-D4E3F97CF27E}"/>
                </c:ext>
              </c:extLst>
            </c:dLbl>
            <c:dLbl>
              <c:idx val="44"/>
              <c:delete val="1"/>
              <c:extLst>
                <c:ext xmlns:c15="http://schemas.microsoft.com/office/drawing/2012/chart" uri="{CE6537A1-D6FC-4f65-9D91-7224C49458BB}"/>
                <c:ext xmlns:c16="http://schemas.microsoft.com/office/drawing/2014/chart" uri="{C3380CC4-5D6E-409C-BE32-E72D297353CC}">
                  <c16:uniqueId val="{0000002C-CE4F-42AA-B9B9-D4E3F97CF27E}"/>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CE4F-42AA-B9B9-D4E3F97CF2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tiedot'!$B$96:$BO$96</c:f>
              <c:numCache>
                <c:formatCode>#,##0</c:formatCode>
                <c:ptCount val="66"/>
                <c:pt idx="0">
                  <c:v>44549</c:v>
                </c:pt>
                <c:pt idx="1">
                  <c:v>44433</c:v>
                </c:pt>
                <c:pt idx="2">
                  <c:v>44299</c:v>
                </c:pt>
                <c:pt idx="3">
                  <c:v>44235</c:v>
                </c:pt>
                <c:pt idx="4">
                  <c:v>44316</c:v>
                </c:pt>
                <c:pt idx="5">
                  <c:v>44353</c:v>
                </c:pt>
                <c:pt idx="6">
                  <c:v>44378</c:v>
                </c:pt>
                <c:pt idx="7">
                  <c:v>44458</c:v>
                </c:pt>
                <c:pt idx="8">
                  <c:v>44452</c:v>
                </c:pt>
                <c:pt idx="9">
                  <c:v>44464</c:v>
                </c:pt>
                <c:pt idx="10">
                  <c:v>44529</c:v>
                </c:pt>
                <c:pt idx="11">
                  <c:v>44770</c:v>
                </c:pt>
                <c:pt idx="12">
                  <c:v>44442</c:v>
                </c:pt>
                <c:pt idx="13">
                  <c:v>44398</c:v>
                </c:pt>
                <c:pt idx="14">
                  <c:v>44513</c:v>
                </c:pt>
                <c:pt idx="15">
                  <c:v>44505</c:v>
                </c:pt>
                <c:pt idx="16">
                  <c:v>44516</c:v>
                </c:pt>
                <c:pt idx="17">
                  <c:v>44466</c:v>
                </c:pt>
                <c:pt idx="18">
                  <c:v>44345</c:v>
                </c:pt>
                <c:pt idx="19">
                  <c:v>43928</c:v>
                </c:pt>
                <c:pt idx="20">
                  <c:v>43745</c:v>
                </c:pt>
                <c:pt idx="21">
                  <c:v>43506</c:v>
                </c:pt>
                <c:pt idx="22">
                  <c:v>43140</c:v>
                </c:pt>
                <c:pt idx="23">
                  <c:v>42664</c:v>
                </c:pt>
                <c:pt idx="24">
                  <c:v>42246</c:v>
                </c:pt>
                <c:pt idx="25">
                  <c:v>41855</c:v>
                </c:pt>
                <c:pt idx="26">
                  <c:v>41626</c:v>
                </c:pt>
                <c:pt idx="27">
                  <c:v>41342</c:v>
                </c:pt>
                <c:pt idx="28">
                  <c:v>41127</c:v>
                </c:pt>
                <c:pt idx="29">
                  <c:v>40884</c:v>
                </c:pt>
                <c:pt idx="30">
                  <c:v>40532</c:v>
                </c:pt>
                <c:pt idx="31">
                  <c:v>40160</c:v>
                </c:pt>
                <c:pt idx="32">
                  <c:v>39785</c:v>
                </c:pt>
                <c:pt idx="33">
                  <c:v>39418</c:v>
                </c:pt>
                <c:pt idx="34">
                  <c:v>38991</c:v>
                </c:pt>
                <c:pt idx="35">
                  <c:v>38727</c:v>
                </c:pt>
                <c:pt idx="36">
                  <c:v>38353</c:v>
                </c:pt>
                <c:pt idx="37">
                  <c:v>37905</c:v>
                </c:pt>
                <c:pt idx="38">
                  <c:v>37490</c:v>
                </c:pt>
                <c:pt idx="39">
                  <c:v>37053</c:v>
                </c:pt>
                <c:pt idx="40">
                  <c:v>36701</c:v>
                </c:pt>
                <c:pt idx="41">
                  <c:v>36372</c:v>
                </c:pt>
                <c:pt idx="42">
                  <c:v>35854</c:v>
                </c:pt>
                <c:pt idx="43">
                  <c:v>35291</c:v>
                </c:pt>
                <c:pt idx="44">
                  <c:v>34687</c:v>
                </c:pt>
                <c:pt idx="45">
                  <c:v>34369</c:v>
                </c:pt>
              </c:numCache>
            </c:numRef>
          </c:val>
          <c:smooth val="0"/>
          <c:extLst>
            <c:ext xmlns:c16="http://schemas.microsoft.com/office/drawing/2014/chart" uri="{C3380CC4-5D6E-409C-BE32-E72D297353CC}">
              <c16:uniqueId val="{0000002E-CE4F-42AA-B9B9-D4E3F97CF27E}"/>
            </c:ext>
          </c:extLst>
        </c:ser>
        <c:ser>
          <c:idx val="1"/>
          <c:order val="1"/>
          <c:tx>
            <c:strRef>
              <c:f>'Diat 6–30 tiedot'!$A$97</c:f>
              <c:strCache>
                <c:ptCount val="1"/>
                <c:pt idx="0">
                  <c:v>Varkauden seutukunta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CE4F-42AA-B9B9-D4E3F97CF27E}"/>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tiedot'!$B$97:$BO$97</c:f>
              <c:numCache>
                <c:formatCode>General</c:formatCode>
                <c:ptCount val="66"/>
                <c:pt idx="40" formatCode="#,##0">
                  <c:v>36596</c:v>
                </c:pt>
                <c:pt idx="41" formatCode="#,##0">
                  <c:v>36177</c:v>
                </c:pt>
                <c:pt idx="42" formatCode="#,##0">
                  <c:v>35785</c:v>
                </c:pt>
                <c:pt idx="43" formatCode="#,##0">
                  <c:v>35414</c:v>
                </c:pt>
                <c:pt idx="44" formatCode="#,##0">
                  <c:v>35064</c:v>
                </c:pt>
                <c:pt idx="45" formatCode="#,##0">
                  <c:v>34733</c:v>
                </c:pt>
                <c:pt idx="46" formatCode="#,##0">
                  <c:v>34418</c:v>
                </c:pt>
                <c:pt idx="47" formatCode="#,##0">
                  <c:v>34121</c:v>
                </c:pt>
                <c:pt idx="48" formatCode="#,##0">
                  <c:v>33842</c:v>
                </c:pt>
                <c:pt idx="49" formatCode="#,##0">
                  <c:v>33574</c:v>
                </c:pt>
                <c:pt idx="50" formatCode="#,##0">
                  <c:v>33311</c:v>
                </c:pt>
                <c:pt idx="51" formatCode="#,##0">
                  <c:v>33062</c:v>
                </c:pt>
                <c:pt idx="52" formatCode="#,##0">
                  <c:v>32822</c:v>
                </c:pt>
                <c:pt idx="53" formatCode="#,##0">
                  <c:v>32590</c:v>
                </c:pt>
                <c:pt idx="54" formatCode="#,##0">
                  <c:v>32361</c:v>
                </c:pt>
                <c:pt idx="55" formatCode="#,##0">
                  <c:v>32140</c:v>
                </c:pt>
                <c:pt idx="56" formatCode="#,##0">
                  <c:v>31930</c:v>
                </c:pt>
                <c:pt idx="57" formatCode="#,##0">
                  <c:v>31726</c:v>
                </c:pt>
                <c:pt idx="58" formatCode="#,##0">
                  <c:v>31529</c:v>
                </c:pt>
                <c:pt idx="59" formatCode="#,##0">
                  <c:v>31339</c:v>
                </c:pt>
                <c:pt idx="60" formatCode="#,##0">
                  <c:v>31149</c:v>
                </c:pt>
                <c:pt idx="61" formatCode="#,##0">
                  <c:v>30963</c:v>
                </c:pt>
                <c:pt idx="62" formatCode="#,##0">
                  <c:v>30781</c:v>
                </c:pt>
                <c:pt idx="63" formatCode="#,##0">
                  <c:v>30599</c:v>
                </c:pt>
                <c:pt idx="64" formatCode="#,##0">
                  <c:v>30421</c:v>
                </c:pt>
                <c:pt idx="65" formatCode="#,##0">
                  <c:v>30246</c:v>
                </c:pt>
              </c:numCache>
            </c:numRef>
          </c:val>
          <c:smooth val="0"/>
          <c:extLst>
            <c:ext xmlns:c16="http://schemas.microsoft.com/office/drawing/2014/chart" uri="{C3380CC4-5D6E-409C-BE32-E72D297353CC}">
              <c16:uniqueId val="{00000030-CE4F-42AA-B9B9-D4E3F97CF27E}"/>
            </c:ext>
          </c:extLst>
        </c:ser>
        <c:ser>
          <c:idx val="2"/>
          <c:order val="2"/>
          <c:tx>
            <c:strRef>
              <c:f>'Diat 6–30 tiedot'!$A$98</c:f>
              <c:strCache>
                <c:ptCount val="1"/>
                <c:pt idx="0">
                  <c:v>Varkauden seutukunta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0"/>
                  <c:y val="-2.2657532291443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CE4F-42AA-B9B9-D4E3F97CF27E}"/>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tiedot'!$B$98:$BO$98</c:f>
              <c:numCache>
                <c:formatCode>General</c:formatCode>
                <c:ptCount val="66"/>
                <c:pt idx="44" formatCode="#,##0">
                  <c:v>34842</c:v>
                </c:pt>
                <c:pt idx="45" formatCode="#,##0">
                  <c:v>34405</c:v>
                </c:pt>
                <c:pt idx="46" formatCode="#,##0">
                  <c:v>33983</c:v>
                </c:pt>
                <c:pt idx="47" formatCode="#,##0">
                  <c:v>33581</c:v>
                </c:pt>
                <c:pt idx="48" formatCode="#,##0">
                  <c:v>33193</c:v>
                </c:pt>
                <c:pt idx="49" formatCode="#,##0">
                  <c:v>32819</c:v>
                </c:pt>
                <c:pt idx="50" formatCode="#,##0">
                  <c:v>32449</c:v>
                </c:pt>
                <c:pt idx="51" formatCode="#,##0">
                  <c:v>32095</c:v>
                </c:pt>
                <c:pt idx="52" formatCode="#,##0">
                  <c:v>31751</c:v>
                </c:pt>
                <c:pt idx="53" formatCode="#,##0">
                  <c:v>31413</c:v>
                </c:pt>
                <c:pt idx="54" formatCode="#,##0">
                  <c:v>31082</c:v>
                </c:pt>
                <c:pt idx="55" formatCode="#,##0">
                  <c:v>30761</c:v>
                </c:pt>
                <c:pt idx="56" formatCode="#,##0">
                  <c:v>30450</c:v>
                </c:pt>
                <c:pt idx="57" formatCode="#,##0">
                  <c:v>30148</c:v>
                </c:pt>
                <c:pt idx="58" formatCode="#,##0">
                  <c:v>29853</c:v>
                </c:pt>
                <c:pt idx="59" formatCode="#,##0">
                  <c:v>29563</c:v>
                </c:pt>
                <c:pt idx="60" formatCode="#,##0">
                  <c:v>29281</c:v>
                </c:pt>
                <c:pt idx="61" formatCode="#,##0">
                  <c:v>29005</c:v>
                </c:pt>
                <c:pt idx="62" formatCode="#,##0">
                  <c:v>28732</c:v>
                </c:pt>
                <c:pt idx="63" formatCode="#,##0">
                  <c:v>28464</c:v>
                </c:pt>
                <c:pt idx="64" formatCode="#,##0">
                  <c:v>28196</c:v>
                </c:pt>
                <c:pt idx="65" formatCode="#,##0">
                  <c:v>27929</c:v>
                </c:pt>
              </c:numCache>
            </c:numRef>
          </c:val>
          <c:smooth val="0"/>
          <c:extLst>
            <c:ext xmlns:c16="http://schemas.microsoft.com/office/drawing/2014/chart" uri="{C3380CC4-5D6E-409C-BE32-E72D297353CC}">
              <c16:uniqueId val="{00000032-CE4F-42AA-B9B9-D4E3F97CF27E}"/>
            </c:ext>
          </c:extLst>
        </c:ser>
        <c:ser>
          <c:idx val="3"/>
          <c:order val="3"/>
          <c:tx>
            <c:strRef>
              <c:f>'Diat 6–30 tiedot'!$A$99</c:f>
              <c:strCache>
                <c:ptCount val="1"/>
                <c:pt idx="0">
                  <c:v>Varkauden seutukunta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3.3986298437165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E4F-42AA-B9B9-D4E3F97CF27E}"/>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tiedot'!$B$99:$BO$99</c:f>
              <c:numCache>
                <c:formatCode>General</c:formatCode>
                <c:ptCount val="66"/>
                <c:pt idx="46" formatCode="#,##0">
                  <c:v>33917</c:v>
                </c:pt>
                <c:pt idx="47" formatCode="#,##0">
                  <c:v>33477</c:v>
                </c:pt>
                <c:pt idx="48" formatCode="#,##0">
                  <c:v>33055</c:v>
                </c:pt>
                <c:pt idx="49" formatCode="#,##0">
                  <c:v>32643</c:v>
                </c:pt>
                <c:pt idx="50" formatCode="#,##0">
                  <c:v>32242</c:v>
                </c:pt>
                <c:pt idx="51" formatCode="#,##0">
                  <c:v>31853</c:v>
                </c:pt>
                <c:pt idx="52" formatCode="#,##0">
                  <c:v>31480</c:v>
                </c:pt>
                <c:pt idx="53" formatCode="#,##0">
                  <c:v>31108</c:v>
                </c:pt>
                <c:pt idx="54" formatCode="#,##0">
                  <c:v>30746</c:v>
                </c:pt>
                <c:pt idx="55" formatCode="#,##0">
                  <c:v>30400</c:v>
                </c:pt>
                <c:pt idx="56" formatCode="#,##0">
                  <c:v>30062</c:v>
                </c:pt>
                <c:pt idx="57" formatCode="#,##0">
                  <c:v>29737</c:v>
                </c:pt>
                <c:pt idx="58" formatCode="#,##0">
                  <c:v>29419</c:v>
                </c:pt>
                <c:pt idx="59" formatCode="#,##0">
                  <c:v>29111</c:v>
                </c:pt>
                <c:pt idx="60" formatCode="#,##0">
                  <c:v>28817</c:v>
                </c:pt>
                <c:pt idx="61" formatCode="#,##0">
                  <c:v>28529</c:v>
                </c:pt>
                <c:pt idx="62" formatCode="#,##0">
                  <c:v>28249</c:v>
                </c:pt>
                <c:pt idx="63" formatCode="#,##0">
                  <c:v>27976</c:v>
                </c:pt>
                <c:pt idx="64" formatCode="#,##0">
                  <c:v>27712</c:v>
                </c:pt>
                <c:pt idx="65" formatCode="#,##0">
                  <c:v>27455</c:v>
                </c:pt>
              </c:numCache>
            </c:numRef>
          </c:val>
          <c:smooth val="0"/>
          <c:extLst>
            <c:ext xmlns:c16="http://schemas.microsoft.com/office/drawing/2014/chart" uri="{C3380CC4-5D6E-409C-BE32-E72D297353CC}">
              <c16:uniqueId val="{00000034-CE4F-42AA-B9B9-D4E3F97CF27E}"/>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5102372317920791E-2"/>
          <c:y val="0.49501998144580034"/>
          <c:w val="0.33559169436889291"/>
          <c:h val="0.3949109755227289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Siilinjärven väestönkehitys 1975–2020 ja Tilastokeskuksen väestöennusteet</a:t>
            </a:r>
          </a:p>
        </c:rich>
      </c:tx>
      <c:layout>
        <c:manualLayout>
          <c:xMode val="edge"/>
          <c:yMode val="edge"/>
          <c:x val="0.17155359121587591"/>
          <c:y val="2.492328552058802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tiedot'!$A$8</c:f>
              <c:strCache>
                <c:ptCount val="1"/>
                <c:pt idx="0">
                  <c:v>Siilinjärvi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C25A-4035-9251-C3ECBC922C75}"/>
                </c:ext>
              </c:extLst>
            </c:dLbl>
            <c:dLbl>
              <c:idx val="1"/>
              <c:delete val="1"/>
              <c:extLst>
                <c:ext xmlns:c15="http://schemas.microsoft.com/office/drawing/2012/chart" uri="{CE6537A1-D6FC-4f65-9D91-7224C49458BB}"/>
                <c:ext xmlns:c16="http://schemas.microsoft.com/office/drawing/2014/chart" uri="{C3380CC4-5D6E-409C-BE32-E72D297353CC}">
                  <c16:uniqueId val="{00000001-C25A-4035-9251-C3ECBC922C75}"/>
                </c:ext>
              </c:extLst>
            </c:dLbl>
            <c:dLbl>
              <c:idx val="2"/>
              <c:delete val="1"/>
              <c:extLst>
                <c:ext xmlns:c15="http://schemas.microsoft.com/office/drawing/2012/chart" uri="{CE6537A1-D6FC-4f65-9D91-7224C49458BB}"/>
                <c:ext xmlns:c16="http://schemas.microsoft.com/office/drawing/2014/chart" uri="{C3380CC4-5D6E-409C-BE32-E72D297353CC}">
                  <c16:uniqueId val="{00000002-C25A-4035-9251-C3ECBC922C75}"/>
                </c:ext>
              </c:extLst>
            </c:dLbl>
            <c:dLbl>
              <c:idx val="3"/>
              <c:delete val="1"/>
              <c:extLst>
                <c:ext xmlns:c15="http://schemas.microsoft.com/office/drawing/2012/chart" uri="{CE6537A1-D6FC-4f65-9D91-7224C49458BB}"/>
                <c:ext xmlns:c16="http://schemas.microsoft.com/office/drawing/2014/chart" uri="{C3380CC4-5D6E-409C-BE32-E72D297353CC}">
                  <c16:uniqueId val="{00000003-C25A-4035-9251-C3ECBC922C75}"/>
                </c:ext>
              </c:extLst>
            </c:dLbl>
            <c:dLbl>
              <c:idx val="4"/>
              <c:delete val="1"/>
              <c:extLst>
                <c:ext xmlns:c15="http://schemas.microsoft.com/office/drawing/2012/chart" uri="{CE6537A1-D6FC-4f65-9D91-7224C49458BB}"/>
                <c:ext xmlns:c16="http://schemas.microsoft.com/office/drawing/2014/chart" uri="{C3380CC4-5D6E-409C-BE32-E72D297353CC}">
                  <c16:uniqueId val="{00000004-C25A-4035-9251-C3ECBC922C75}"/>
                </c:ext>
              </c:extLst>
            </c:dLbl>
            <c:dLbl>
              <c:idx val="5"/>
              <c:delete val="1"/>
              <c:extLst>
                <c:ext xmlns:c15="http://schemas.microsoft.com/office/drawing/2012/chart" uri="{CE6537A1-D6FC-4f65-9D91-7224C49458BB}"/>
                <c:ext xmlns:c16="http://schemas.microsoft.com/office/drawing/2014/chart" uri="{C3380CC4-5D6E-409C-BE32-E72D297353CC}">
                  <c16:uniqueId val="{00000005-C25A-4035-9251-C3ECBC922C75}"/>
                </c:ext>
              </c:extLst>
            </c:dLbl>
            <c:dLbl>
              <c:idx val="6"/>
              <c:delete val="1"/>
              <c:extLst>
                <c:ext xmlns:c15="http://schemas.microsoft.com/office/drawing/2012/chart" uri="{CE6537A1-D6FC-4f65-9D91-7224C49458BB}"/>
                <c:ext xmlns:c16="http://schemas.microsoft.com/office/drawing/2014/chart" uri="{C3380CC4-5D6E-409C-BE32-E72D297353CC}">
                  <c16:uniqueId val="{00000006-C25A-4035-9251-C3ECBC922C75}"/>
                </c:ext>
              </c:extLst>
            </c:dLbl>
            <c:dLbl>
              <c:idx val="7"/>
              <c:delete val="1"/>
              <c:extLst>
                <c:ext xmlns:c15="http://schemas.microsoft.com/office/drawing/2012/chart" uri="{CE6537A1-D6FC-4f65-9D91-7224C49458BB}"/>
                <c:ext xmlns:c16="http://schemas.microsoft.com/office/drawing/2014/chart" uri="{C3380CC4-5D6E-409C-BE32-E72D297353CC}">
                  <c16:uniqueId val="{00000007-C25A-4035-9251-C3ECBC922C75}"/>
                </c:ext>
              </c:extLst>
            </c:dLbl>
            <c:dLbl>
              <c:idx val="8"/>
              <c:delete val="1"/>
              <c:extLst>
                <c:ext xmlns:c15="http://schemas.microsoft.com/office/drawing/2012/chart" uri="{CE6537A1-D6FC-4f65-9D91-7224C49458BB}"/>
                <c:ext xmlns:c16="http://schemas.microsoft.com/office/drawing/2014/chart" uri="{C3380CC4-5D6E-409C-BE32-E72D297353CC}">
                  <c16:uniqueId val="{00000008-C25A-4035-9251-C3ECBC922C75}"/>
                </c:ext>
              </c:extLst>
            </c:dLbl>
            <c:dLbl>
              <c:idx val="9"/>
              <c:delete val="1"/>
              <c:extLst>
                <c:ext xmlns:c15="http://schemas.microsoft.com/office/drawing/2012/chart" uri="{CE6537A1-D6FC-4f65-9D91-7224C49458BB}"/>
                <c:ext xmlns:c16="http://schemas.microsoft.com/office/drawing/2014/chart" uri="{C3380CC4-5D6E-409C-BE32-E72D297353CC}">
                  <c16:uniqueId val="{00000009-C25A-4035-9251-C3ECBC922C75}"/>
                </c:ext>
              </c:extLst>
            </c:dLbl>
            <c:dLbl>
              <c:idx val="10"/>
              <c:delete val="1"/>
              <c:extLst>
                <c:ext xmlns:c15="http://schemas.microsoft.com/office/drawing/2012/chart" uri="{CE6537A1-D6FC-4f65-9D91-7224C49458BB}"/>
                <c:ext xmlns:c16="http://schemas.microsoft.com/office/drawing/2014/chart" uri="{C3380CC4-5D6E-409C-BE32-E72D297353CC}">
                  <c16:uniqueId val="{0000000A-C25A-4035-9251-C3ECBC922C75}"/>
                </c:ext>
              </c:extLst>
            </c:dLbl>
            <c:dLbl>
              <c:idx val="11"/>
              <c:delete val="1"/>
              <c:extLst>
                <c:ext xmlns:c15="http://schemas.microsoft.com/office/drawing/2012/chart" uri="{CE6537A1-D6FC-4f65-9D91-7224C49458BB}"/>
                <c:ext xmlns:c16="http://schemas.microsoft.com/office/drawing/2014/chart" uri="{C3380CC4-5D6E-409C-BE32-E72D297353CC}">
                  <c16:uniqueId val="{0000000B-C25A-4035-9251-C3ECBC922C75}"/>
                </c:ext>
              </c:extLst>
            </c:dLbl>
            <c:dLbl>
              <c:idx val="12"/>
              <c:delete val="1"/>
              <c:extLst>
                <c:ext xmlns:c15="http://schemas.microsoft.com/office/drawing/2012/chart" uri="{CE6537A1-D6FC-4f65-9D91-7224C49458BB}"/>
                <c:ext xmlns:c16="http://schemas.microsoft.com/office/drawing/2014/chart" uri="{C3380CC4-5D6E-409C-BE32-E72D297353CC}">
                  <c16:uniqueId val="{0000000C-C25A-4035-9251-C3ECBC922C75}"/>
                </c:ext>
              </c:extLst>
            </c:dLbl>
            <c:dLbl>
              <c:idx val="13"/>
              <c:delete val="1"/>
              <c:extLst>
                <c:ext xmlns:c15="http://schemas.microsoft.com/office/drawing/2012/chart" uri="{CE6537A1-D6FC-4f65-9D91-7224C49458BB}"/>
                <c:ext xmlns:c16="http://schemas.microsoft.com/office/drawing/2014/chart" uri="{C3380CC4-5D6E-409C-BE32-E72D297353CC}">
                  <c16:uniqueId val="{0000000D-C25A-4035-9251-C3ECBC922C75}"/>
                </c:ext>
              </c:extLst>
            </c:dLbl>
            <c:dLbl>
              <c:idx val="14"/>
              <c:delete val="1"/>
              <c:extLst>
                <c:ext xmlns:c15="http://schemas.microsoft.com/office/drawing/2012/chart" uri="{CE6537A1-D6FC-4f65-9D91-7224C49458BB}"/>
                <c:ext xmlns:c16="http://schemas.microsoft.com/office/drawing/2014/chart" uri="{C3380CC4-5D6E-409C-BE32-E72D297353CC}">
                  <c16:uniqueId val="{0000000E-C25A-4035-9251-C3ECBC922C75}"/>
                </c:ext>
              </c:extLst>
            </c:dLbl>
            <c:dLbl>
              <c:idx val="15"/>
              <c:delete val="1"/>
              <c:extLst>
                <c:ext xmlns:c15="http://schemas.microsoft.com/office/drawing/2012/chart" uri="{CE6537A1-D6FC-4f65-9D91-7224C49458BB}"/>
                <c:ext xmlns:c16="http://schemas.microsoft.com/office/drawing/2014/chart" uri="{C3380CC4-5D6E-409C-BE32-E72D297353CC}">
                  <c16:uniqueId val="{0000000F-C25A-4035-9251-C3ECBC922C75}"/>
                </c:ext>
              </c:extLst>
            </c:dLbl>
            <c:dLbl>
              <c:idx val="16"/>
              <c:delete val="1"/>
              <c:extLst>
                <c:ext xmlns:c15="http://schemas.microsoft.com/office/drawing/2012/chart" uri="{CE6537A1-D6FC-4f65-9D91-7224C49458BB}"/>
                <c:ext xmlns:c16="http://schemas.microsoft.com/office/drawing/2014/chart" uri="{C3380CC4-5D6E-409C-BE32-E72D297353CC}">
                  <c16:uniqueId val="{00000010-C25A-4035-9251-C3ECBC922C75}"/>
                </c:ext>
              </c:extLst>
            </c:dLbl>
            <c:dLbl>
              <c:idx val="17"/>
              <c:delete val="1"/>
              <c:extLst>
                <c:ext xmlns:c15="http://schemas.microsoft.com/office/drawing/2012/chart" uri="{CE6537A1-D6FC-4f65-9D91-7224C49458BB}"/>
                <c:ext xmlns:c16="http://schemas.microsoft.com/office/drawing/2014/chart" uri="{C3380CC4-5D6E-409C-BE32-E72D297353CC}">
                  <c16:uniqueId val="{00000011-C25A-4035-9251-C3ECBC922C75}"/>
                </c:ext>
              </c:extLst>
            </c:dLbl>
            <c:dLbl>
              <c:idx val="18"/>
              <c:delete val="1"/>
              <c:extLst>
                <c:ext xmlns:c15="http://schemas.microsoft.com/office/drawing/2012/chart" uri="{CE6537A1-D6FC-4f65-9D91-7224C49458BB}"/>
                <c:ext xmlns:c16="http://schemas.microsoft.com/office/drawing/2014/chart" uri="{C3380CC4-5D6E-409C-BE32-E72D297353CC}">
                  <c16:uniqueId val="{00000012-C25A-4035-9251-C3ECBC922C75}"/>
                </c:ext>
              </c:extLst>
            </c:dLbl>
            <c:dLbl>
              <c:idx val="19"/>
              <c:delete val="1"/>
              <c:extLst>
                <c:ext xmlns:c15="http://schemas.microsoft.com/office/drawing/2012/chart" uri="{CE6537A1-D6FC-4f65-9D91-7224C49458BB}"/>
                <c:ext xmlns:c16="http://schemas.microsoft.com/office/drawing/2014/chart" uri="{C3380CC4-5D6E-409C-BE32-E72D297353CC}">
                  <c16:uniqueId val="{00000013-C25A-4035-9251-C3ECBC922C75}"/>
                </c:ext>
              </c:extLst>
            </c:dLbl>
            <c:dLbl>
              <c:idx val="20"/>
              <c:delete val="1"/>
              <c:extLst>
                <c:ext xmlns:c15="http://schemas.microsoft.com/office/drawing/2012/chart" uri="{CE6537A1-D6FC-4f65-9D91-7224C49458BB}"/>
                <c:ext xmlns:c16="http://schemas.microsoft.com/office/drawing/2014/chart" uri="{C3380CC4-5D6E-409C-BE32-E72D297353CC}">
                  <c16:uniqueId val="{00000014-C25A-4035-9251-C3ECBC922C75}"/>
                </c:ext>
              </c:extLst>
            </c:dLbl>
            <c:dLbl>
              <c:idx val="21"/>
              <c:delete val="1"/>
              <c:extLst>
                <c:ext xmlns:c15="http://schemas.microsoft.com/office/drawing/2012/chart" uri="{CE6537A1-D6FC-4f65-9D91-7224C49458BB}"/>
                <c:ext xmlns:c16="http://schemas.microsoft.com/office/drawing/2014/chart" uri="{C3380CC4-5D6E-409C-BE32-E72D297353CC}">
                  <c16:uniqueId val="{00000015-C25A-4035-9251-C3ECBC922C75}"/>
                </c:ext>
              </c:extLst>
            </c:dLbl>
            <c:dLbl>
              <c:idx val="22"/>
              <c:delete val="1"/>
              <c:extLst>
                <c:ext xmlns:c15="http://schemas.microsoft.com/office/drawing/2012/chart" uri="{CE6537A1-D6FC-4f65-9D91-7224C49458BB}"/>
                <c:ext xmlns:c16="http://schemas.microsoft.com/office/drawing/2014/chart" uri="{C3380CC4-5D6E-409C-BE32-E72D297353CC}">
                  <c16:uniqueId val="{00000016-C25A-4035-9251-C3ECBC922C75}"/>
                </c:ext>
              </c:extLst>
            </c:dLbl>
            <c:dLbl>
              <c:idx val="23"/>
              <c:delete val="1"/>
              <c:extLst>
                <c:ext xmlns:c15="http://schemas.microsoft.com/office/drawing/2012/chart" uri="{CE6537A1-D6FC-4f65-9D91-7224C49458BB}"/>
                <c:ext xmlns:c16="http://schemas.microsoft.com/office/drawing/2014/chart" uri="{C3380CC4-5D6E-409C-BE32-E72D297353CC}">
                  <c16:uniqueId val="{00000017-C25A-4035-9251-C3ECBC922C75}"/>
                </c:ext>
              </c:extLst>
            </c:dLbl>
            <c:dLbl>
              <c:idx val="24"/>
              <c:delete val="1"/>
              <c:extLst>
                <c:ext xmlns:c15="http://schemas.microsoft.com/office/drawing/2012/chart" uri="{CE6537A1-D6FC-4f65-9D91-7224C49458BB}"/>
                <c:ext xmlns:c16="http://schemas.microsoft.com/office/drawing/2014/chart" uri="{C3380CC4-5D6E-409C-BE32-E72D297353CC}">
                  <c16:uniqueId val="{00000018-C25A-4035-9251-C3ECBC922C75}"/>
                </c:ext>
              </c:extLst>
            </c:dLbl>
            <c:dLbl>
              <c:idx val="25"/>
              <c:delete val="1"/>
              <c:extLst>
                <c:ext xmlns:c15="http://schemas.microsoft.com/office/drawing/2012/chart" uri="{CE6537A1-D6FC-4f65-9D91-7224C49458BB}"/>
                <c:ext xmlns:c16="http://schemas.microsoft.com/office/drawing/2014/chart" uri="{C3380CC4-5D6E-409C-BE32-E72D297353CC}">
                  <c16:uniqueId val="{00000019-C25A-4035-9251-C3ECBC922C75}"/>
                </c:ext>
              </c:extLst>
            </c:dLbl>
            <c:dLbl>
              <c:idx val="26"/>
              <c:delete val="1"/>
              <c:extLst>
                <c:ext xmlns:c15="http://schemas.microsoft.com/office/drawing/2012/chart" uri="{CE6537A1-D6FC-4f65-9D91-7224C49458BB}"/>
                <c:ext xmlns:c16="http://schemas.microsoft.com/office/drawing/2014/chart" uri="{C3380CC4-5D6E-409C-BE32-E72D297353CC}">
                  <c16:uniqueId val="{0000001A-C25A-4035-9251-C3ECBC922C75}"/>
                </c:ext>
              </c:extLst>
            </c:dLbl>
            <c:dLbl>
              <c:idx val="27"/>
              <c:delete val="1"/>
              <c:extLst>
                <c:ext xmlns:c15="http://schemas.microsoft.com/office/drawing/2012/chart" uri="{CE6537A1-D6FC-4f65-9D91-7224C49458BB}"/>
                <c:ext xmlns:c16="http://schemas.microsoft.com/office/drawing/2014/chart" uri="{C3380CC4-5D6E-409C-BE32-E72D297353CC}">
                  <c16:uniqueId val="{0000001B-C25A-4035-9251-C3ECBC922C75}"/>
                </c:ext>
              </c:extLst>
            </c:dLbl>
            <c:dLbl>
              <c:idx val="28"/>
              <c:delete val="1"/>
              <c:extLst>
                <c:ext xmlns:c15="http://schemas.microsoft.com/office/drawing/2012/chart" uri="{CE6537A1-D6FC-4f65-9D91-7224C49458BB}"/>
                <c:ext xmlns:c16="http://schemas.microsoft.com/office/drawing/2014/chart" uri="{C3380CC4-5D6E-409C-BE32-E72D297353CC}">
                  <c16:uniqueId val="{0000001C-C25A-4035-9251-C3ECBC922C75}"/>
                </c:ext>
              </c:extLst>
            </c:dLbl>
            <c:dLbl>
              <c:idx val="29"/>
              <c:delete val="1"/>
              <c:extLst>
                <c:ext xmlns:c15="http://schemas.microsoft.com/office/drawing/2012/chart" uri="{CE6537A1-D6FC-4f65-9D91-7224C49458BB}"/>
                <c:ext xmlns:c16="http://schemas.microsoft.com/office/drawing/2014/chart" uri="{C3380CC4-5D6E-409C-BE32-E72D297353CC}">
                  <c16:uniqueId val="{0000001D-C25A-4035-9251-C3ECBC922C75}"/>
                </c:ext>
              </c:extLst>
            </c:dLbl>
            <c:dLbl>
              <c:idx val="30"/>
              <c:delete val="1"/>
              <c:extLst>
                <c:ext xmlns:c15="http://schemas.microsoft.com/office/drawing/2012/chart" uri="{CE6537A1-D6FC-4f65-9D91-7224C49458BB}"/>
                <c:ext xmlns:c16="http://schemas.microsoft.com/office/drawing/2014/chart" uri="{C3380CC4-5D6E-409C-BE32-E72D297353CC}">
                  <c16:uniqueId val="{0000001E-C25A-4035-9251-C3ECBC922C75}"/>
                </c:ext>
              </c:extLst>
            </c:dLbl>
            <c:dLbl>
              <c:idx val="31"/>
              <c:delete val="1"/>
              <c:extLst>
                <c:ext xmlns:c15="http://schemas.microsoft.com/office/drawing/2012/chart" uri="{CE6537A1-D6FC-4f65-9D91-7224C49458BB}"/>
                <c:ext xmlns:c16="http://schemas.microsoft.com/office/drawing/2014/chart" uri="{C3380CC4-5D6E-409C-BE32-E72D297353CC}">
                  <c16:uniqueId val="{0000001F-C25A-4035-9251-C3ECBC922C75}"/>
                </c:ext>
              </c:extLst>
            </c:dLbl>
            <c:dLbl>
              <c:idx val="32"/>
              <c:delete val="1"/>
              <c:extLst>
                <c:ext xmlns:c15="http://schemas.microsoft.com/office/drawing/2012/chart" uri="{CE6537A1-D6FC-4f65-9D91-7224C49458BB}"/>
                <c:ext xmlns:c16="http://schemas.microsoft.com/office/drawing/2014/chart" uri="{C3380CC4-5D6E-409C-BE32-E72D297353CC}">
                  <c16:uniqueId val="{00000020-C25A-4035-9251-C3ECBC922C75}"/>
                </c:ext>
              </c:extLst>
            </c:dLbl>
            <c:dLbl>
              <c:idx val="33"/>
              <c:delete val="1"/>
              <c:extLst>
                <c:ext xmlns:c15="http://schemas.microsoft.com/office/drawing/2012/chart" uri="{CE6537A1-D6FC-4f65-9D91-7224C49458BB}"/>
                <c:ext xmlns:c16="http://schemas.microsoft.com/office/drawing/2014/chart" uri="{C3380CC4-5D6E-409C-BE32-E72D297353CC}">
                  <c16:uniqueId val="{00000021-C25A-4035-9251-C3ECBC922C75}"/>
                </c:ext>
              </c:extLst>
            </c:dLbl>
            <c:dLbl>
              <c:idx val="34"/>
              <c:delete val="1"/>
              <c:extLst>
                <c:ext xmlns:c15="http://schemas.microsoft.com/office/drawing/2012/chart" uri="{CE6537A1-D6FC-4f65-9D91-7224C49458BB}"/>
                <c:ext xmlns:c16="http://schemas.microsoft.com/office/drawing/2014/chart" uri="{C3380CC4-5D6E-409C-BE32-E72D297353CC}">
                  <c16:uniqueId val="{00000022-C25A-4035-9251-C3ECBC922C75}"/>
                </c:ext>
              </c:extLst>
            </c:dLbl>
            <c:dLbl>
              <c:idx val="35"/>
              <c:delete val="1"/>
              <c:extLst>
                <c:ext xmlns:c15="http://schemas.microsoft.com/office/drawing/2012/chart" uri="{CE6537A1-D6FC-4f65-9D91-7224C49458BB}"/>
                <c:ext xmlns:c16="http://schemas.microsoft.com/office/drawing/2014/chart" uri="{C3380CC4-5D6E-409C-BE32-E72D297353CC}">
                  <c16:uniqueId val="{00000023-C25A-4035-9251-C3ECBC922C75}"/>
                </c:ext>
              </c:extLst>
            </c:dLbl>
            <c:dLbl>
              <c:idx val="36"/>
              <c:delete val="1"/>
              <c:extLst>
                <c:ext xmlns:c15="http://schemas.microsoft.com/office/drawing/2012/chart" uri="{CE6537A1-D6FC-4f65-9D91-7224C49458BB}"/>
                <c:ext xmlns:c16="http://schemas.microsoft.com/office/drawing/2014/chart" uri="{C3380CC4-5D6E-409C-BE32-E72D297353CC}">
                  <c16:uniqueId val="{00000024-C25A-4035-9251-C3ECBC922C75}"/>
                </c:ext>
              </c:extLst>
            </c:dLbl>
            <c:dLbl>
              <c:idx val="37"/>
              <c:delete val="1"/>
              <c:extLst>
                <c:ext xmlns:c15="http://schemas.microsoft.com/office/drawing/2012/chart" uri="{CE6537A1-D6FC-4f65-9D91-7224C49458BB}"/>
                <c:ext xmlns:c16="http://schemas.microsoft.com/office/drawing/2014/chart" uri="{C3380CC4-5D6E-409C-BE32-E72D297353CC}">
                  <c16:uniqueId val="{00000025-C25A-4035-9251-C3ECBC922C75}"/>
                </c:ext>
              </c:extLst>
            </c:dLbl>
            <c:dLbl>
              <c:idx val="38"/>
              <c:delete val="1"/>
              <c:extLst>
                <c:ext xmlns:c15="http://schemas.microsoft.com/office/drawing/2012/chart" uri="{CE6537A1-D6FC-4f65-9D91-7224C49458BB}"/>
                <c:ext xmlns:c16="http://schemas.microsoft.com/office/drawing/2014/chart" uri="{C3380CC4-5D6E-409C-BE32-E72D297353CC}">
                  <c16:uniqueId val="{00000026-C25A-4035-9251-C3ECBC922C75}"/>
                </c:ext>
              </c:extLst>
            </c:dLbl>
            <c:dLbl>
              <c:idx val="39"/>
              <c:delete val="1"/>
              <c:extLst>
                <c:ext xmlns:c15="http://schemas.microsoft.com/office/drawing/2012/chart" uri="{CE6537A1-D6FC-4f65-9D91-7224C49458BB}"/>
                <c:ext xmlns:c16="http://schemas.microsoft.com/office/drawing/2014/chart" uri="{C3380CC4-5D6E-409C-BE32-E72D297353CC}">
                  <c16:uniqueId val="{00000027-C25A-4035-9251-C3ECBC922C75}"/>
                </c:ext>
              </c:extLst>
            </c:dLbl>
            <c:dLbl>
              <c:idx val="40"/>
              <c:delete val="1"/>
              <c:extLst>
                <c:ext xmlns:c15="http://schemas.microsoft.com/office/drawing/2012/chart" uri="{CE6537A1-D6FC-4f65-9D91-7224C49458BB}"/>
                <c:ext xmlns:c16="http://schemas.microsoft.com/office/drawing/2014/chart" uri="{C3380CC4-5D6E-409C-BE32-E72D297353CC}">
                  <c16:uniqueId val="{00000028-C25A-4035-9251-C3ECBC922C75}"/>
                </c:ext>
              </c:extLst>
            </c:dLbl>
            <c:dLbl>
              <c:idx val="41"/>
              <c:delete val="1"/>
              <c:extLst>
                <c:ext xmlns:c15="http://schemas.microsoft.com/office/drawing/2012/chart" uri="{CE6537A1-D6FC-4f65-9D91-7224C49458BB}"/>
                <c:ext xmlns:c16="http://schemas.microsoft.com/office/drawing/2014/chart" uri="{C3380CC4-5D6E-409C-BE32-E72D297353CC}">
                  <c16:uniqueId val="{00000029-C25A-4035-9251-C3ECBC922C75}"/>
                </c:ext>
              </c:extLst>
            </c:dLbl>
            <c:dLbl>
              <c:idx val="42"/>
              <c:delete val="1"/>
              <c:extLst>
                <c:ext xmlns:c15="http://schemas.microsoft.com/office/drawing/2012/chart" uri="{CE6537A1-D6FC-4f65-9D91-7224C49458BB}"/>
                <c:ext xmlns:c16="http://schemas.microsoft.com/office/drawing/2014/chart" uri="{C3380CC4-5D6E-409C-BE32-E72D297353CC}">
                  <c16:uniqueId val="{0000002A-C25A-4035-9251-C3ECBC922C75}"/>
                </c:ext>
              </c:extLst>
            </c:dLbl>
            <c:dLbl>
              <c:idx val="43"/>
              <c:delete val="1"/>
              <c:extLst>
                <c:ext xmlns:c15="http://schemas.microsoft.com/office/drawing/2012/chart" uri="{CE6537A1-D6FC-4f65-9D91-7224C49458BB}"/>
                <c:ext xmlns:c16="http://schemas.microsoft.com/office/drawing/2014/chart" uri="{C3380CC4-5D6E-409C-BE32-E72D297353CC}">
                  <c16:uniqueId val="{0000002B-C25A-4035-9251-C3ECBC922C75}"/>
                </c:ext>
              </c:extLst>
            </c:dLbl>
            <c:dLbl>
              <c:idx val="44"/>
              <c:delete val="1"/>
              <c:extLst>
                <c:ext xmlns:c15="http://schemas.microsoft.com/office/drawing/2012/chart" uri="{CE6537A1-D6FC-4f65-9D91-7224C49458BB}"/>
                <c:ext xmlns:c16="http://schemas.microsoft.com/office/drawing/2014/chart" uri="{C3380CC4-5D6E-409C-BE32-E72D297353CC}">
                  <c16:uniqueId val="{0000002C-C25A-4035-9251-C3ECBC922C75}"/>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C25A-4035-9251-C3ECBC922C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tiedot'!$B$8:$BO$8</c:f>
              <c:numCache>
                <c:formatCode>#,##0</c:formatCode>
                <c:ptCount val="66"/>
                <c:pt idx="0">
                  <c:v>12935</c:v>
                </c:pt>
                <c:pt idx="1">
                  <c:v>13496</c:v>
                </c:pt>
                <c:pt idx="2">
                  <c:v>14000</c:v>
                </c:pt>
                <c:pt idx="3">
                  <c:v>14378</c:v>
                </c:pt>
                <c:pt idx="4">
                  <c:v>14833</c:v>
                </c:pt>
                <c:pt idx="5">
                  <c:v>15168</c:v>
                </c:pt>
                <c:pt idx="6">
                  <c:v>15603</c:v>
                </c:pt>
                <c:pt idx="7">
                  <c:v>15958</c:v>
                </c:pt>
                <c:pt idx="8">
                  <c:v>16290</c:v>
                </c:pt>
                <c:pt idx="9">
                  <c:v>16611</c:v>
                </c:pt>
                <c:pt idx="10">
                  <c:v>16941</c:v>
                </c:pt>
                <c:pt idx="11">
                  <c:v>17179</c:v>
                </c:pt>
                <c:pt idx="12">
                  <c:v>17470</c:v>
                </c:pt>
                <c:pt idx="13">
                  <c:v>18003</c:v>
                </c:pt>
                <c:pt idx="14">
                  <c:v>18544</c:v>
                </c:pt>
                <c:pt idx="15">
                  <c:v>18749</c:v>
                </c:pt>
                <c:pt idx="16">
                  <c:v>18925</c:v>
                </c:pt>
                <c:pt idx="17">
                  <c:v>19113</c:v>
                </c:pt>
                <c:pt idx="18">
                  <c:v>19144</c:v>
                </c:pt>
                <c:pt idx="19">
                  <c:v>19310</c:v>
                </c:pt>
                <c:pt idx="20">
                  <c:v>19304</c:v>
                </c:pt>
                <c:pt idx="21">
                  <c:v>19371</c:v>
                </c:pt>
                <c:pt idx="22">
                  <c:v>19445</c:v>
                </c:pt>
                <c:pt idx="23">
                  <c:v>19595</c:v>
                </c:pt>
                <c:pt idx="24">
                  <c:v>19584</c:v>
                </c:pt>
                <c:pt idx="25">
                  <c:v>19742</c:v>
                </c:pt>
                <c:pt idx="26">
                  <c:v>19760</c:v>
                </c:pt>
                <c:pt idx="27">
                  <c:v>19885</c:v>
                </c:pt>
                <c:pt idx="28">
                  <c:v>20119</c:v>
                </c:pt>
                <c:pt idx="29">
                  <c:v>20234</c:v>
                </c:pt>
                <c:pt idx="30">
                  <c:v>20271</c:v>
                </c:pt>
                <c:pt idx="31">
                  <c:v>20609</c:v>
                </c:pt>
                <c:pt idx="32">
                  <c:v>20750</c:v>
                </c:pt>
                <c:pt idx="33">
                  <c:v>20769</c:v>
                </c:pt>
                <c:pt idx="34">
                  <c:v>20964</c:v>
                </c:pt>
                <c:pt idx="35">
                  <c:v>21010</c:v>
                </c:pt>
                <c:pt idx="36">
                  <c:v>21311</c:v>
                </c:pt>
                <c:pt idx="37">
                  <c:v>21431</c:v>
                </c:pt>
                <c:pt idx="38">
                  <c:v>21567</c:v>
                </c:pt>
                <c:pt idx="39">
                  <c:v>21668</c:v>
                </c:pt>
                <c:pt idx="40">
                  <c:v>21794</c:v>
                </c:pt>
                <c:pt idx="41">
                  <c:v>21768</c:v>
                </c:pt>
                <c:pt idx="42">
                  <c:v>21657</c:v>
                </c:pt>
                <c:pt idx="43">
                  <c:v>21674</c:v>
                </c:pt>
                <c:pt idx="44">
                  <c:v>21423</c:v>
                </c:pt>
                <c:pt idx="45">
                  <c:v>21251</c:v>
                </c:pt>
              </c:numCache>
            </c:numRef>
          </c:val>
          <c:smooth val="0"/>
          <c:extLst>
            <c:ext xmlns:c16="http://schemas.microsoft.com/office/drawing/2014/chart" uri="{C3380CC4-5D6E-409C-BE32-E72D297353CC}">
              <c16:uniqueId val="{0000002E-C25A-4035-9251-C3ECBC922C75}"/>
            </c:ext>
          </c:extLst>
        </c:ser>
        <c:ser>
          <c:idx val="1"/>
          <c:order val="1"/>
          <c:tx>
            <c:strRef>
              <c:f>'Diat 6–30 tiedot'!$A$9</c:f>
              <c:strCache>
                <c:ptCount val="1"/>
                <c:pt idx="0">
                  <c:v>Siilinjärvi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C25A-4035-9251-C3ECBC922C75}"/>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tiedot'!$B$9:$BO$9</c:f>
              <c:numCache>
                <c:formatCode>General</c:formatCode>
                <c:ptCount val="66"/>
                <c:pt idx="40" formatCode="#,##0">
                  <c:v>21809</c:v>
                </c:pt>
                <c:pt idx="41" formatCode="#,##0">
                  <c:v>21946</c:v>
                </c:pt>
                <c:pt idx="42" formatCode="#,##0">
                  <c:v>22075</c:v>
                </c:pt>
                <c:pt idx="43" formatCode="#,##0">
                  <c:v>22196</c:v>
                </c:pt>
                <c:pt idx="44" formatCode="#,##0">
                  <c:v>22312</c:v>
                </c:pt>
                <c:pt idx="45" formatCode="#,##0">
                  <c:v>22418</c:v>
                </c:pt>
                <c:pt idx="46" formatCode="#,##0">
                  <c:v>22518</c:v>
                </c:pt>
                <c:pt idx="47" formatCode="#,##0">
                  <c:v>22613</c:v>
                </c:pt>
                <c:pt idx="48" formatCode="#,##0">
                  <c:v>22697</c:v>
                </c:pt>
                <c:pt idx="49" formatCode="#,##0">
                  <c:v>22772</c:v>
                </c:pt>
                <c:pt idx="50" formatCode="#,##0">
                  <c:v>22837</c:v>
                </c:pt>
                <c:pt idx="51" formatCode="#,##0">
                  <c:v>22889</c:v>
                </c:pt>
                <c:pt idx="52" formatCode="#,##0">
                  <c:v>22927</c:v>
                </c:pt>
                <c:pt idx="53" formatCode="#,##0">
                  <c:v>22958</c:v>
                </c:pt>
                <c:pt idx="54" formatCode="#,##0">
                  <c:v>22978</c:v>
                </c:pt>
                <c:pt idx="55" formatCode="#,##0">
                  <c:v>22991</c:v>
                </c:pt>
                <c:pt idx="56" formatCode="#,##0">
                  <c:v>22999</c:v>
                </c:pt>
                <c:pt idx="57" formatCode="#,##0">
                  <c:v>23004</c:v>
                </c:pt>
                <c:pt idx="58" formatCode="#,##0">
                  <c:v>23005</c:v>
                </c:pt>
                <c:pt idx="59" formatCode="#,##0">
                  <c:v>23003</c:v>
                </c:pt>
                <c:pt idx="60" formatCode="#,##0">
                  <c:v>22998</c:v>
                </c:pt>
                <c:pt idx="61" formatCode="#,##0">
                  <c:v>22991</c:v>
                </c:pt>
                <c:pt idx="62" formatCode="#,##0">
                  <c:v>22980</c:v>
                </c:pt>
                <c:pt idx="63" formatCode="#,##0">
                  <c:v>22968</c:v>
                </c:pt>
                <c:pt idx="64" formatCode="#,##0">
                  <c:v>22950</c:v>
                </c:pt>
                <c:pt idx="65" formatCode="#,##0">
                  <c:v>22929</c:v>
                </c:pt>
              </c:numCache>
            </c:numRef>
          </c:val>
          <c:smooth val="0"/>
          <c:extLst>
            <c:ext xmlns:c16="http://schemas.microsoft.com/office/drawing/2014/chart" uri="{C3380CC4-5D6E-409C-BE32-E72D297353CC}">
              <c16:uniqueId val="{00000030-C25A-4035-9251-C3ECBC922C75}"/>
            </c:ext>
          </c:extLst>
        </c:ser>
        <c:ser>
          <c:idx val="2"/>
          <c:order val="2"/>
          <c:tx>
            <c:strRef>
              <c:f>'Diat 6–30 tiedot'!$A$10</c:f>
              <c:strCache>
                <c:ptCount val="1"/>
                <c:pt idx="0">
                  <c:v>Siilinjärvi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5.4378077499464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C25A-4035-9251-C3ECBC922C75}"/>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tiedot'!$B$10:$BO$10</c:f>
              <c:numCache>
                <c:formatCode>General</c:formatCode>
                <c:ptCount val="66"/>
                <c:pt idx="44" formatCode="#,##0">
                  <c:v>21655</c:v>
                </c:pt>
                <c:pt idx="45" formatCode="#,##0">
                  <c:v>21627</c:v>
                </c:pt>
                <c:pt idx="46" formatCode="#,##0">
                  <c:v>21593</c:v>
                </c:pt>
                <c:pt idx="47" formatCode="#,##0">
                  <c:v>21553</c:v>
                </c:pt>
                <c:pt idx="48" formatCode="#,##0">
                  <c:v>21506</c:v>
                </c:pt>
                <c:pt idx="49" formatCode="#,##0">
                  <c:v>21453</c:v>
                </c:pt>
                <c:pt idx="50" formatCode="#,##0">
                  <c:v>21390</c:v>
                </c:pt>
                <c:pt idx="51" formatCode="#,##0">
                  <c:v>21313</c:v>
                </c:pt>
                <c:pt idx="52" formatCode="#,##0">
                  <c:v>21227</c:v>
                </c:pt>
                <c:pt idx="53" formatCode="#,##0">
                  <c:v>21132</c:v>
                </c:pt>
                <c:pt idx="54" formatCode="#,##0">
                  <c:v>21033</c:v>
                </c:pt>
                <c:pt idx="55" formatCode="#,##0">
                  <c:v>20929</c:v>
                </c:pt>
                <c:pt idx="56" formatCode="#,##0">
                  <c:v>20818</c:v>
                </c:pt>
                <c:pt idx="57" formatCode="#,##0">
                  <c:v>20705</c:v>
                </c:pt>
                <c:pt idx="58" formatCode="#,##0">
                  <c:v>20593</c:v>
                </c:pt>
                <c:pt idx="59" formatCode="#,##0">
                  <c:v>20482</c:v>
                </c:pt>
                <c:pt idx="60" formatCode="#,##0">
                  <c:v>20374</c:v>
                </c:pt>
                <c:pt idx="61" formatCode="#,##0">
                  <c:v>20269</c:v>
                </c:pt>
                <c:pt idx="62" formatCode="#,##0">
                  <c:v>20168</c:v>
                </c:pt>
                <c:pt idx="63" formatCode="#,##0">
                  <c:v>20070</c:v>
                </c:pt>
                <c:pt idx="64" formatCode="#,##0">
                  <c:v>19972</c:v>
                </c:pt>
                <c:pt idx="65" formatCode="#,##0">
                  <c:v>19874</c:v>
                </c:pt>
              </c:numCache>
            </c:numRef>
          </c:val>
          <c:smooth val="0"/>
          <c:extLst>
            <c:ext xmlns:c16="http://schemas.microsoft.com/office/drawing/2014/chart" uri="{C3380CC4-5D6E-409C-BE32-E72D297353CC}">
              <c16:uniqueId val="{00000032-C25A-4035-9251-C3ECBC922C75}"/>
            </c:ext>
          </c:extLst>
        </c:ser>
        <c:ser>
          <c:idx val="3"/>
          <c:order val="3"/>
          <c:tx>
            <c:strRef>
              <c:f>'Diat 6–30 tiedot'!$A$11</c:f>
              <c:strCache>
                <c:ptCount val="1"/>
                <c:pt idx="0">
                  <c:v>Siilinjärvi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203E-2"/>
                  <c:y val="3.851780489545417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C25A-4035-9251-C3ECBC922C75}"/>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tiedot'!$B$11:$BO$11</c:f>
              <c:numCache>
                <c:formatCode>General</c:formatCode>
                <c:ptCount val="66"/>
                <c:pt idx="46" formatCode="#,##0">
                  <c:v>21150</c:v>
                </c:pt>
                <c:pt idx="47" formatCode="#,##0">
                  <c:v>21045</c:v>
                </c:pt>
                <c:pt idx="48" formatCode="#,##0">
                  <c:v>20944</c:v>
                </c:pt>
                <c:pt idx="49" formatCode="#,##0">
                  <c:v>20844</c:v>
                </c:pt>
                <c:pt idx="50" formatCode="#,##0">
                  <c:v>20741</c:v>
                </c:pt>
                <c:pt idx="51" formatCode="#,##0">
                  <c:v>20627</c:v>
                </c:pt>
                <c:pt idx="52" formatCode="#,##0">
                  <c:v>20508</c:v>
                </c:pt>
                <c:pt idx="53" formatCode="#,##0">
                  <c:v>20387</c:v>
                </c:pt>
                <c:pt idx="54" formatCode="#,##0">
                  <c:v>20262</c:v>
                </c:pt>
                <c:pt idx="55" formatCode="#,##0">
                  <c:v>20136</c:v>
                </c:pt>
                <c:pt idx="56" formatCode="#,##0">
                  <c:v>20006</c:v>
                </c:pt>
                <c:pt idx="57" formatCode="#,##0">
                  <c:v>19878</c:v>
                </c:pt>
                <c:pt idx="58" formatCode="#,##0">
                  <c:v>19751</c:v>
                </c:pt>
                <c:pt idx="59" formatCode="#,##0">
                  <c:v>19632</c:v>
                </c:pt>
                <c:pt idx="60" formatCode="#,##0">
                  <c:v>19518</c:v>
                </c:pt>
                <c:pt idx="61" formatCode="#,##0">
                  <c:v>19409</c:v>
                </c:pt>
                <c:pt idx="62" formatCode="#,##0">
                  <c:v>19309</c:v>
                </c:pt>
                <c:pt idx="63" formatCode="#,##0">
                  <c:v>19217</c:v>
                </c:pt>
                <c:pt idx="64" formatCode="#,##0">
                  <c:v>19128</c:v>
                </c:pt>
                <c:pt idx="65" formatCode="#,##0">
                  <c:v>19038</c:v>
                </c:pt>
              </c:numCache>
            </c:numRef>
          </c:val>
          <c:smooth val="0"/>
          <c:extLst>
            <c:ext xmlns:c16="http://schemas.microsoft.com/office/drawing/2014/chart" uri="{C3380CC4-5D6E-409C-BE32-E72D297353CC}">
              <c16:uniqueId val="{00000034-C25A-4035-9251-C3ECBC922C75}"/>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5811186041532862"/>
          <c:w val="0.26992545582754113"/>
          <c:h val="0.3065465995860986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Kuopion seudun väestönkehitys 1975–2020 ja Tilastokeskuksen väestöennusteet</a:t>
            </a:r>
          </a:p>
        </c:rich>
      </c:tx>
      <c:layout>
        <c:manualLayout>
          <c:xMode val="edge"/>
          <c:yMode val="edge"/>
          <c:x val="0.14916515563614388"/>
          <c:y val="2.492328552058802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tiedot'!$A$12</c:f>
              <c:strCache>
                <c:ptCount val="1"/>
                <c:pt idx="0">
                  <c:v>Kuopion seutukunta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7CD-432A-BE8B-F3CC302E6C78}"/>
                </c:ext>
              </c:extLst>
            </c:dLbl>
            <c:dLbl>
              <c:idx val="1"/>
              <c:delete val="1"/>
              <c:extLst>
                <c:ext xmlns:c15="http://schemas.microsoft.com/office/drawing/2012/chart" uri="{CE6537A1-D6FC-4f65-9D91-7224C49458BB}"/>
                <c:ext xmlns:c16="http://schemas.microsoft.com/office/drawing/2014/chart" uri="{C3380CC4-5D6E-409C-BE32-E72D297353CC}">
                  <c16:uniqueId val="{00000001-97CD-432A-BE8B-F3CC302E6C78}"/>
                </c:ext>
              </c:extLst>
            </c:dLbl>
            <c:dLbl>
              <c:idx val="2"/>
              <c:delete val="1"/>
              <c:extLst>
                <c:ext xmlns:c15="http://schemas.microsoft.com/office/drawing/2012/chart" uri="{CE6537A1-D6FC-4f65-9D91-7224C49458BB}"/>
                <c:ext xmlns:c16="http://schemas.microsoft.com/office/drawing/2014/chart" uri="{C3380CC4-5D6E-409C-BE32-E72D297353CC}">
                  <c16:uniqueId val="{00000002-97CD-432A-BE8B-F3CC302E6C78}"/>
                </c:ext>
              </c:extLst>
            </c:dLbl>
            <c:dLbl>
              <c:idx val="3"/>
              <c:delete val="1"/>
              <c:extLst>
                <c:ext xmlns:c15="http://schemas.microsoft.com/office/drawing/2012/chart" uri="{CE6537A1-D6FC-4f65-9D91-7224C49458BB}"/>
                <c:ext xmlns:c16="http://schemas.microsoft.com/office/drawing/2014/chart" uri="{C3380CC4-5D6E-409C-BE32-E72D297353CC}">
                  <c16:uniqueId val="{00000003-97CD-432A-BE8B-F3CC302E6C78}"/>
                </c:ext>
              </c:extLst>
            </c:dLbl>
            <c:dLbl>
              <c:idx val="4"/>
              <c:delete val="1"/>
              <c:extLst>
                <c:ext xmlns:c15="http://schemas.microsoft.com/office/drawing/2012/chart" uri="{CE6537A1-D6FC-4f65-9D91-7224C49458BB}"/>
                <c:ext xmlns:c16="http://schemas.microsoft.com/office/drawing/2014/chart" uri="{C3380CC4-5D6E-409C-BE32-E72D297353CC}">
                  <c16:uniqueId val="{00000004-97CD-432A-BE8B-F3CC302E6C78}"/>
                </c:ext>
              </c:extLst>
            </c:dLbl>
            <c:dLbl>
              <c:idx val="5"/>
              <c:delete val="1"/>
              <c:extLst>
                <c:ext xmlns:c15="http://schemas.microsoft.com/office/drawing/2012/chart" uri="{CE6537A1-D6FC-4f65-9D91-7224C49458BB}"/>
                <c:ext xmlns:c16="http://schemas.microsoft.com/office/drawing/2014/chart" uri="{C3380CC4-5D6E-409C-BE32-E72D297353CC}">
                  <c16:uniqueId val="{00000005-97CD-432A-BE8B-F3CC302E6C78}"/>
                </c:ext>
              </c:extLst>
            </c:dLbl>
            <c:dLbl>
              <c:idx val="6"/>
              <c:delete val="1"/>
              <c:extLst>
                <c:ext xmlns:c15="http://schemas.microsoft.com/office/drawing/2012/chart" uri="{CE6537A1-D6FC-4f65-9D91-7224C49458BB}"/>
                <c:ext xmlns:c16="http://schemas.microsoft.com/office/drawing/2014/chart" uri="{C3380CC4-5D6E-409C-BE32-E72D297353CC}">
                  <c16:uniqueId val="{00000006-97CD-432A-BE8B-F3CC302E6C78}"/>
                </c:ext>
              </c:extLst>
            </c:dLbl>
            <c:dLbl>
              <c:idx val="7"/>
              <c:delete val="1"/>
              <c:extLst>
                <c:ext xmlns:c15="http://schemas.microsoft.com/office/drawing/2012/chart" uri="{CE6537A1-D6FC-4f65-9D91-7224C49458BB}"/>
                <c:ext xmlns:c16="http://schemas.microsoft.com/office/drawing/2014/chart" uri="{C3380CC4-5D6E-409C-BE32-E72D297353CC}">
                  <c16:uniqueId val="{00000007-97CD-432A-BE8B-F3CC302E6C78}"/>
                </c:ext>
              </c:extLst>
            </c:dLbl>
            <c:dLbl>
              <c:idx val="8"/>
              <c:delete val="1"/>
              <c:extLst>
                <c:ext xmlns:c15="http://schemas.microsoft.com/office/drawing/2012/chart" uri="{CE6537A1-D6FC-4f65-9D91-7224C49458BB}"/>
                <c:ext xmlns:c16="http://schemas.microsoft.com/office/drawing/2014/chart" uri="{C3380CC4-5D6E-409C-BE32-E72D297353CC}">
                  <c16:uniqueId val="{00000008-97CD-432A-BE8B-F3CC302E6C78}"/>
                </c:ext>
              </c:extLst>
            </c:dLbl>
            <c:dLbl>
              <c:idx val="9"/>
              <c:delete val="1"/>
              <c:extLst>
                <c:ext xmlns:c15="http://schemas.microsoft.com/office/drawing/2012/chart" uri="{CE6537A1-D6FC-4f65-9D91-7224C49458BB}"/>
                <c:ext xmlns:c16="http://schemas.microsoft.com/office/drawing/2014/chart" uri="{C3380CC4-5D6E-409C-BE32-E72D297353CC}">
                  <c16:uniqueId val="{00000009-97CD-432A-BE8B-F3CC302E6C78}"/>
                </c:ext>
              </c:extLst>
            </c:dLbl>
            <c:dLbl>
              <c:idx val="10"/>
              <c:delete val="1"/>
              <c:extLst>
                <c:ext xmlns:c15="http://schemas.microsoft.com/office/drawing/2012/chart" uri="{CE6537A1-D6FC-4f65-9D91-7224C49458BB}"/>
                <c:ext xmlns:c16="http://schemas.microsoft.com/office/drawing/2014/chart" uri="{C3380CC4-5D6E-409C-BE32-E72D297353CC}">
                  <c16:uniqueId val="{0000000A-97CD-432A-BE8B-F3CC302E6C78}"/>
                </c:ext>
              </c:extLst>
            </c:dLbl>
            <c:dLbl>
              <c:idx val="11"/>
              <c:delete val="1"/>
              <c:extLst>
                <c:ext xmlns:c15="http://schemas.microsoft.com/office/drawing/2012/chart" uri="{CE6537A1-D6FC-4f65-9D91-7224C49458BB}"/>
                <c:ext xmlns:c16="http://schemas.microsoft.com/office/drawing/2014/chart" uri="{C3380CC4-5D6E-409C-BE32-E72D297353CC}">
                  <c16:uniqueId val="{0000000B-97CD-432A-BE8B-F3CC302E6C78}"/>
                </c:ext>
              </c:extLst>
            </c:dLbl>
            <c:dLbl>
              <c:idx val="12"/>
              <c:delete val="1"/>
              <c:extLst>
                <c:ext xmlns:c15="http://schemas.microsoft.com/office/drawing/2012/chart" uri="{CE6537A1-D6FC-4f65-9D91-7224C49458BB}"/>
                <c:ext xmlns:c16="http://schemas.microsoft.com/office/drawing/2014/chart" uri="{C3380CC4-5D6E-409C-BE32-E72D297353CC}">
                  <c16:uniqueId val="{0000000C-97CD-432A-BE8B-F3CC302E6C78}"/>
                </c:ext>
              </c:extLst>
            </c:dLbl>
            <c:dLbl>
              <c:idx val="13"/>
              <c:delete val="1"/>
              <c:extLst>
                <c:ext xmlns:c15="http://schemas.microsoft.com/office/drawing/2012/chart" uri="{CE6537A1-D6FC-4f65-9D91-7224C49458BB}"/>
                <c:ext xmlns:c16="http://schemas.microsoft.com/office/drawing/2014/chart" uri="{C3380CC4-5D6E-409C-BE32-E72D297353CC}">
                  <c16:uniqueId val="{0000000D-97CD-432A-BE8B-F3CC302E6C78}"/>
                </c:ext>
              </c:extLst>
            </c:dLbl>
            <c:dLbl>
              <c:idx val="14"/>
              <c:delete val="1"/>
              <c:extLst>
                <c:ext xmlns:c15="http://schemas.microsoft.com/office/drawing/2012/chart" uri="{CE6537A1-D6FC-4f65-9D91-7224C49458BB}"/>
                <c:ext xmlns:c16="http://schemas.microsoft.com/office/drawing/2014/chart" uri="{C3380CC4-5D6E-409C-BE32-E72D297353CC}">
                  <c16:uniqueId val="{0000000E-97CD-432A-BE8B-F3CC302E6C78}"/>
                </c:ext>
              </c:extLst>
            </c:dLbl>
            <c:dLbl>
              <c:idx val="15"/>
              <c:delete val="1"/>
              <c:extLst>
                <c:ext xmlns:c15="http://schemas.microsoft.com/office/drawing/2012/chart" uri="{CE6537A1-D6FC-4f65-9D91-7224C49458BB}"/>
                <c:ext xmlns:c16="http://schemas.microsoft.com/office/drawing/2014/chart" uri="{C3380CC4-5D6E-409C-BE32-E72D297353CC}">
                  <c16:uniqueId val="{0000000F-97CD-432A-BE8B-F3CC302E6C78}"/>
                </c:ext>
              </c:extLst>
            </c:dLbl>
            <c:dLbl>
              <c:idx val="16"/>
              <c:delete val="1"/>
              <c:extLst>
                <c:ext xmlns:c15="http://schemas.microsoft.com/office/drawing/2012/chart" uri="{CE6537A1-D6FC-4f65-9D91-7224C49458BB}"/>
                <c:ext xmlns:c16="http://schemas.microsoft.com/office/drawing/2014/chart" uri="{C3380CC4-5D6E-409C-BE32-E72D297353CC}">
                  <c16:uniqueId val="{00000010-97CD-432A-BE8B-F3CC302E6C78}"/>
                </c:ext>
              </c:extLst>
            </c:dLbl>
            <c:dLbl>
              <c:idx val="17"/>
              <c:delete val="1"/>
              <c:extLst>
                <c:ext xmlns:c15="http://schemas.microsoft.com/office/drawing/2012/chart" uri="{CE6537A1-D6FC-4f65-9D91-7224C49458BB}"/>
                <c:ext xmlns:c16="http://schemas.microsoft.com/office/drawing/2014/chart" uri="{C3380CC4-5D6E-409C-BE32-E72D297353CC}">
                  <c16:uniqueId val="{00000011-97CD-432A-BE8B-F3CC302E6C78}"/>
                </c:ext>
              </c:extLst>
            </c:dLbl>
            <c:dLbl>
              <c:idx val="18"/>
              <c:delete val="1"/>
              <c:extLst>
                <c:ext xmlns:c15="http://schemas.microsoft.com/office/drawing/2012/chart" uri="{CE6537A1-D6FC-4f65-9D91-7224C49458BB}"/>
                <c:ext xmlns:c16="http://schemas.microsoft.com/office/drawing/2014/chart" uri="{C3380CC4-5D6E-409C-BE32-E72D297353CC}">
                  <c16:uniqueId val="{00000012-97CD-432A-BE8B-F3CC302E6C78}"/>
                </c:ext>
              </c:extLst>
            </c:dLbl>
            <c:dLbl>
              <c:idx val="19"/>
              <c:delete val="1"/>
              <c:extLst>
                <c:ext xmlns:c15="http://schemas.microsoft.com/office/drawing/2012/chart" uri="{CE6537A1-D6FC-4f65-9D91-7224C49458BB}"/>
                <c:ext xmlns:c16="http://schemas.microsoft.com/office/drawing/2014/chart" uri="{C3380CC4-5D6E-409C-BE32-E72D297353CC}">
                  <c16:uniqueId val="{00000013-97CD-432A-BE8B-F3CC302E6C78}"/>
                </c:ext>
              </c:extLst>
            </c:dLbl>
            <c:dLbl>
              <c:idx val="20"/>
              <c:delete val="1"/>
              <c:extLst>
                <c:ext xmlns:c15="http://schemas.microsoft.com/office/drawing/2012/chart" uri="{CE6537A1-D6FC-4f65-9D91-7224C49458BB}"/>
                <c:ext xmlns:c16="http://schemas.microsoft.com/office/drawing/2014/chart" uri="{C3380CC4-5D6E-409C-BE32-E72D297353CC}">
                  <c16:uniqueId val="{00000014-97CD-432A-BE8B-F3CC302E6C78}"/>
                </c:ext>
              </c:extLst>
            </c:dLbl>
            <c:dLbl>
              <c:idx val="21"/>
              <c:delete val="1"/>
              <c:extLst>
                <c:ext xmlns:c15="http://schemas.microsoft.com/office/drawing/2012/chart" uri="{CE6537A1-D6FC-4f65-9D91-7224C49458BB}"/>
                <c:ext xmlns:c16="http://schemas.microsoft.com/office/drawing/2014/chart" uri="{C3380CC4-5D6E-409C-BE32-E72D297353CC}">
                  <c16:uniqueId val="{00000015-97CD-432A-BE8B-F3CC302E6C78}"/>
                </c:ext>
              </c:extLst>
            </c:dLbl>
            <c:dLbl>
              <c:idx val="22"/>
              <c:delete val="1"/>
              <c:extLst>
                <c:ext xmlns:c15="http://schemas.microsoft.com/office/drawing/2012/chart" uri="{CE6537A1-D6FC-4f65-9D91-7224C49458BB}"/>
                <c:ext xmlns:c16="http://schemas.microsoft.com/office/drawing/2014/chart" uri="{C3380CC4-5D6E-409C-BE32-E72D297353CC}">
                  <c16:uniqueId val="{00000016-97CD-432A-BE8B-F3CC302E6C78}"/>
                </c:ext>
              </c:extLst>
            </c:dLbl>
            <c:dLbl>
              <c:idx val="23"/>
              <c:delete val="1"/>
              <c:extLst>
                <c:ext xmlns:c15="http://schemas.microsoft.com/office/drawing/2012/chart" uri="{CE6537A1-D6FC-4f65-9D91-7224C49458BB}"/>
                <c:ext xmlns:c16="http://schemas.microsoft.com/office/drawing/2014/chart" uri="{C3380CC4-5D6E-409C-BE32-E72D297353CC}">
                  <c16:uniqueId val="{00000017-97CD-432A-BE8B-F3CC302E6C78}"/>
                </c:ext>
              </c:extLst>
            </c:dLbl>
            <c:dLbl>
              <c:idx val="24"/>
              <c:delete val="1"/>
              <c:extLst>
                <c:ext xmlns:c15="http://schemas.microsoft.com/office/drawing/2012/chart" uri="{CE6537A1-D6FC-4f65-9D91-7224C49458BB}"/>
                <c:ext xmlns:c16="http://schemas.microsoft.com/office/drawing/2014/chart" uri="{C3380CC4-5D6E-409C-BE32-E72D297353CC}">
                  <c16:uniqueId val="{00000018-97CD-432A-BE8B-F3CC302E6C78}"/>
                </c:ext>
              </c:extLst>
            </c:dLbl>
            <c:dLbl>
              <c:idx val="25"/>
              <c:delete val="1"/>
              <c:extLst>
                <c:ext xmlns:c15="http://schemas.microsoft.com/office/drawing/2012/chart" uri="{CE6537A1-D6FC-4f65-9D91-7224C49458BB}"/>
                <c:ext xmlns:c16="http://schemas.microsoft.com/office/drawing/2014/chart" uri="{C3380CC4-5D6E-409C-BE32-E72D297353CC}">
                  <c16:uniqueId val="{00000019-97CD-432A-BE8B-F3CC302E6C78}"/>
                </c:ext>
              </c:extLst>
            </c:dLbl>
            <c:dLbl>
              <c:idx val="26"/>
              <c:delete val="1"/>
              <c:extLst>
                <c:ext xmlns:c15="http://schemas.microsoft.com/office/drawing/2012/chart" uri="{CE6537A1-D6FC-4f65-9D91-7224C49458BB}"/>
                <c:ext xmlns:c16="http://schemas.microsoft.com/office/drawing/2014/chart" uri="{C3380CC4-5D6E-409C-BE32-E72D297353CC}">
                  <c16:uniqueId val="{0000001A-97CD-432A-BE8B-F3CC302E6C78}"/>
                </c:ext>
              </c:extLst>
            </c:dLbl>
            <c:dLbl>
              <c:idx val="27"/>
              <c:delete val="1"/>
              <c:extLst>
                <c:ext xmlns:c15="http://schemas.microsoft.com/office/drawing/2012/chart" uri="{CE6537A1-D6FC-4f65-9D91-7224C49458BB}"/>
                <c:ext xmlns:c16="http://schemas.microsoft.com/office/drawing/2014/chart" uri="{C3380CC4-5D6E-409C-BE32-E72D297353CC}">
                  <c16:uniqueId val="{0000001B-97CD-432A-BE8B-F3CC302E6C78}"/>
                </c:ext>
              </c:extLst>
            </c:dLbl>
            <c:dLbl>
              <c:idx val="28"/>
              <c:delete val="1"/>
              <c:extLst>
                <c:ext xmlns:c15="http://schemas.microsoft.com/office/drawing/2012/chart" uri="{CE6537A1-D6FC-4f65-9D91-7224C49458BB}"/>
                <c:ext xmlns:c16="http://schemas.microsoft.com/office/drawing/2014/chart" uri="{C3380CC4-5D6E-409C-BE32-E72D297353CC}">
                  <c16:uniqueId val="{0000001C-97CD-432A-BE8B-F3CC302E6C78}"/>
                </c:ext>
              </c:extLst>
            </c:dLbl>
            <c:dLbl>
              <c:idx val="29"/>
              <c:delete val="1"/>
              <c:extLst>
                <c:ext xmlns:c15="http://schemas.microsoft.com/office/drawing/2012/chart" uri="{CE6537A1-D6FC-4f65-9D91-7224C49458BB}"/>
                <c:ext xmlns:c16="http://schemas.microsoft.com/office/drawing/2014/chart" uri="{C3380CC4-5D6E-409C-BE32-E72D297353CC}">
                  <c16:uniqueId val="{0000001D-97CD-432A-BE8B-F3CC302E6C78}"/>
                </c:ext>
              </c:extLst>
            </c:dLbl>
            <c:dLbl>
              <c:idx val="30"/>
              <c:delete val="1"/>
              <c:extLst>
                <c:ext xmlns:c15="http://schemas.microsoft.com/office/drawing/2012/chart" uri="{CE6537A1-D6FC-4f65-9D91-7224C49458BB}"/>
                <c:ext xmlns:c16="http://schemas.microsoft.com/office/drawing/2014/chart" uri="{C3380CC4-5D6E-409C-BE32-E72D297353CC}">
                  <c16:uniqueId val="{0000001E-97CD-432A-BE8B-F3CC302E6C78}"/>
                </c:ext>
              </c:extLst>
            </c:dLbl>
            <c:dLbl>
              <c:idx val="31"/>
              <c:delete val="1"/>
              <c:extLst>
                <c:ext xmlns:c15="http://schemas.microsoft.com/office/drawing/2012/chart" uri="{CE6537A1-D6FC-4f65-9D91-7224C49458BB}"/>
                <c:ext xmlns:c16="http://schemas.microsoft.com/office/drawing/2014/chart" uri="{C3380CC4-5D6E-409C-BE32-E72D297353CC}">
                  <c16:uniqueId val="{0000001F-97CD-432A-BE8B-F3CC302E6C78}"/>
                </c:ext>
              </c:extLst>
            </c:dLbl>
            <c:dLbl>
              <c:idx val="32"/>
              <c:delete val="1"/>
              <c:extLst>
                <c:ext xmlns:c15="http://schemas.microsoft.com/office/drawing/2012/chart" uri="{CE6537A1-D6FC-4f65-9D91-7224C49458BB}"/>
                <c:ext xmlns:c16="http://schemas.microsoft.com/office/drawing/2014/chart" uri="{C3380CC4-5D6E-409C-BE32-E72D297353CC}">
                  <c16:uniqueId val="{00000020-97CD-432A-BE8B-F3CC302E6C78}"/>
                </c:ext>
              </c:extLst>
            </c:dLbl>
            <c:dLbl>
              <c:idx val="33"/>
              <c:delete val="1"/>
              <c:extLst>
                <c:ext xmlns:c15="http://schemas.microsoft.com/office/drawing/2012/chart" uri="{CE6537A1-D6FC-4f65-9D91-7224C49458BB}"/>
                <c:ext xmlns:c16="http://schemas.microsoft.com/office/drawing/2014/chart" uri="{C3380CC4-5D6E-409C-BE32-E72D297353CC}">
                  <c16:uniqueId val="{00000021-97CD-432A-BE8B-F3CC302E6C78}"/>
                </c:ext>
              </c:extLst>
            </c:dLbl>
            <c:dLbl>
              <c:idx val="34"/>
              <c:delete val="1"/>
              <c:extLst>
                <c:ext xmlns:c15="http://schemas.microsoft.com/office/drawing/2012/chart" uri="{CE6537A1-D6FC-4f65-9D91-7224C49458BB}"/>
                <c:ext xmlns:c16="http://schemas.microsoft.com/office/drawing/2014/chart" uri="{C3380CC4-5D6E-409C-BE32-E72D297353CC}">
                  <c16:uniqueId val="{00000022-97CD-432A-BE8B-F3CC302E6C78}"/>
                </c:ext>
              </c:extLst>
            </c:dLbl>
            <c:dLbl>
              <c:idx val="35"/>
              <c:delete val="1"/>
              <c:extLst>
                <c:ext xmlns:c15="http://schemas.microsoft.com/office/drawing/2012/chart" uri="{CE6537A1-D6FC-4f65-9D91-7224C49458BB}"/>
                <c:ext xmlns:c16="http://schemas.microsoft.com/office/drawing/2014/chart" uri="{C3380CC4-5D6E-409C-BE32-E72D297353CC}">
                  <c16:uniqueId val="{00000023-97CD-432A-BE8B-F3CC302E6C78}"/>
                </c:ext>
              </c:extLst>
            </c:dLbl>
            <c:dLbl>
              <c:idx val="36"/>
              <c:delete val="1"/>
              <c:extLst>
                <c:ext xmlns:c15="http://schemas.microsoft.com/office/drawing/2012/chart" uri="{CE6537A1-D6FC-4f65-9D91-7224C49458BB}"/>
                <c:ext xmlns:c16="http://schemas.microsoft.com/office/drawing/2014/chart" uri="{C3380CC4-5D6E-409C-BE32-E72D297353CC}">
                  <c16:uniqueId val="{00000024-97CD-432A-BE8B-F3CC302E6C78}"/>
                </c:ext>
              </c:extLst>
            </c:dLbl>
            <c:dLbl>
              <c:idx val="37"/>
              <c:delete val="1"/>
              <c:extLst>
                <c:ext xmlns:c15="http://schemas.microsoft.com/office/drawing/2012/chart" uri="{CE6537A1-D6FC-4f65-9D91-7224C49458BB}"/>
                <c:ext xmlns:c16="http://schemas.microsoft.com/office/drawing/2014/chart" uri="{C3380CC4-5D6E-409C-BE32-E72D297353CC}">
                  <c16:uniqueId val="{00000025-97CD-432A-BE8B-F3CC302E6C78}"/>
                </c:ext>
              </c:extLst>
            </c:dLbl>
            <c:dLbl>
              <c:idx val="38"/>
              <c:delete val="1"/>
              <c:extLst>
                <c:ext xmlns:c15="http://schemas.microsoft.com/office/drawing/2012/chart" uri="{CE6537A1-D6FC-4f65-9D91-7224C49458BB}"/>
                <c:ext xmlns:c16="http://schemas.microsoft.com/office/drawing/2014/chart" uri="{C3380CC4-5D6E-409C-BE32-E72D297353CC}">
                  <c16:uniqueId val="{00000026-97CD-432A-BE8B-F3CC302E6C78}"/>
                </c:ext>
              </c:extLst>
            </c:dLbl>
            <c:dLbl>
              <c:idx val="39"/>
              <c:delete val="1"/>
              <c:extLst>
                <c:ext xmlns:c15="http://schemas.microsoft.com/office/drawing/2012/chart" uri="{CE6537A1-D6FC-4f65-9D91-7224C49458BB}"/>
                <c:ext xmlns:c16="http://schemas.microsoft.com/office/drawing/2014/chart" uri="{C3380CC4-5D6E-409C-BE32-E72D297353CC}">
                  <c16:uniqueId val="{00000027-97CD-432A-BE8B-F3CC302E6C78}"/>
                </c:ext>
              </c:extLst>
            </c:dLbl>
            <c:dLbl>
              <c:idx val="40"/>
              <c:delete val="1"/>
              <c:extLst>
                <c:ext xmlns:c15="http://schemas.microsoft.com/office/drawing/2012/chart" uri="{CE6537A1-D6FC-4f65-9D91-7224C49458BB}"/>
                <c:ext xmlns:c16="http://schemas.microsoft.com/office/drawing/2014/chart" uri="{C3380CC4-5D6E-409C-BE32-E72D297353CC}">
                  <c16:uniqueId val="{00000028-97CD-432A-BE8B-F3CC302E6C78}"/>
                </c:ext>
              </c:extLst>
            </c:dLbl>
            <c:dLbl>
              <c:idx val="41"/>
              <c:delete val="1"/>
              <c:extLst>
                <c:ext xmlns:c15="http://schemas.microsoft.com/office/drawing/2012/chart" uri="{CE6537A1-D6FC-4f65-9D91-7224C49458BB}"/>
                <c:ext xmlns:c16="http://schemas.microsoft.com/office/drawing/2014/chart" uri="{C3380CC4-5D6E-409C-BE32-E72D297353CC}">
                  <c16:uniqueId val="{00000029-97CD-432A-BE8B-F3CC302E6C78}"/>
                </c:ext>
              </c:extLst>
            </c:dLbl>
            <c:dLbl>
              <c:idx val="42"/>
              <c:delete val="1"/>
              <c:extLst>
                <c:ext xmlns:c15="http://schemas.microsoft.com/office/drawing/2012/chart" uri="{CE6537A1-D6FC-4f65-9D91-7224C49458BB}"/>
                <c:ext xmlns:c16="http://schemas.microsoft.com/office/drawing/2014/chart" uri="{C3380CC4-5D6E-409C-BE32-E72D297353CC}">
                  <c16:uniqueId val="{0000002A-97CD-432A-BE8B-F3CC302E6C78}"/>
                </c:ext>
              </c:extLst>
            </c:dLbl>
            <c:dLbl>
              <c:idx val="43"/>
              <c:delete val="1"/>
              <c:extLst>
                <c:ext xmlns:c15="http://schemas.microsoft.com/office/drawing/2012/chart" uri="{CE6537A1-D6FC-4f65-9D91-7224C49458BB}"/>
                <c:ext xmlns:c16="http://schemas.microsoft.com/office/drawing/2014/chart" uri="{C3380CC4-5D6E-409C-BE32-E72D297353CC}">
                  <c16:uniqueId val="{0000002B-97CD-432A-BE8B-F3CC302E6C78}"/>
                </c:ext>
              </c:extLst>
            </c:dLbl>
            <c:dLbl>
              <c:idx val="44"/>
              <c:delete val="1"/>
              <c:extLst>
                <c:ext xmlns:c15="http://schemas.microsoft.com/office/drawing/2012/chart" uri="{CE6537A1-D6FC-4f65-9D91-7224C49458BB}"/>
                <c:ext xmlns:c16="http://schemas.microsoft.com/office/drawing/2014/chart" uri="{C3380CC4-5D6E-409C-BE32-E72D297353CC}">
                  <c16:uniqueId val="{0000002C-97CD-432A-BE8B-F3CC302E6C78}"/>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97CD-432A-BE8B-F3CC302E6C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tiedot'!$B$12:$BO$12</c:f>
              <c:numCache>
                <c:formatCode>#,##0</c:formatCode>
                <c:ptCount val="66"/>
                <c:pt idx="0">
                  <c:v>110937</c:v>
                </c:pt>
                <c:pt idx="1">
                  <c:v>111806</c:v>
                </c:pt>
                <c:pt idx="2">
                  <c:v>113054</c:v>
                </c:pt>
                <c:pt idx="3">
                  <c:v>113420</c:v>
                </c:pt>
                <c:pt idx="4">
                  <c:v>113993</c:v>
                </c:pt>
                <c:pt idx="5">
                  <c:v>114855</c:v>
                </c:pt>
                <c:pt idx="6">
                  <c:v>115781</c:v>
                </c:pt>
                <c:pt idx="7">
                  <c:v>116836</c:v>
                </c:pt>
                <c:pt idx="8">
                  <c:v>117819</c:v>
                </c:pt>
                <c:pt idx="9">
                  <c:v>118762</c:v>
                </c:pt>
                <c:pt idx="10">
                  <c:v>119627</c:v>
                </c:pt>
                <c:pt idx="11">
                  <c:v>120156</c:v>
                </c:pt>
                <c:pt idx="12">
                  <c:v>120715</c:v>
                </c:pt>
                <c:pt idx="13">
                  <c:v>121748</c:v>
                </c:pt>
                <c:pt idx="14">
                  <c:v>122662</c:v>
                </c:pt>
                <c:pt idx="15">
                  <c:v>123424</c:v>
                </c:pt>
                <c:pt idx="16">
                  <c:v>124544</c:v>
                </c:pt>
                <c:pt idx="17">
                  <c:v>125558</c:v>
                </c:pt>
                <c:pt idx="18">
                  <c:v>126176</c:v>
                </c:pt>
                <c:pt idx="19">
                  <c:v>126964</c:v>
                </c:pt>
                <c:pt idx="20">
                  <c:v>127503</c:v>
                </c:pt>
                <c:pt idx="21">
                  <c:v>127863</c:v>
                </c:pt>
                <c:pt idx="22">
                  <c:v>128299</c:v>
                </c:pt>
                <c:pt idx="23">
                  <c:v>128510</c:v>
                </c:pt>
                <c:pt idx="24">
                  <c:v>128560</c:v>
                </c:pt>
                <c:pt idx="25">
                  <c:v>128632</c:v>
                </c:pt>
                <c:pt idx="26">
                  <c:v>129098</c:v>
                </c:pt>
                <c:pt idx="27">
                  <c:v>129424</c:v>
                </c:pt>
                <c:pt idx="28">
                  <c:v>129968</c:v>
                </c:pt>
                <c:pt idx="29">
                  <c:v>130259</c:v>
                </c:pt>
                <c:pt idx="30">
                  <c:v>130479</c:v>
                </c:pt>
                <c:pt idx="31">
                  <c:v>131026</c:v>
                </c:pt>
                <c:pt idx="32">
                  <c:v>131463</c:v>
                </c:pt>
                <c:pt idx="33">
                  <c:v>131987</c:v>
                </c:pt>
                <c:pt idx="34">
                  <c:v>132763</c:v>
                </c:pt>
                <c:pt idx="35">
                  <c:v>133346</c:v>
                </c:pt>
                <c:pt idx="36">
                  <c:v>134230</c:v>
                </c:pt>
                <c:pt idx="37">
                  <c:v>135486</c:v>
                </c:pt>
                <c:pt idx="38">
                  <c:v>136675</c:v>
                </c:pt>
                <c:pt idx="39">
                  <c:v>137839</c:v>
                </c:pt>
                <c:pt idx="40">
                  <c:v>138715</c:v>
                </c:pt>
                <c:pt idx="41">
                  <c:v>139508</c:v>
                </c:pt>
                <c:pt idx="42">
                  <c:v>139866</c:v>
                </c:pt>
                <c:pt idx="43">
                  <c:v>140338</c:v>
                </c:pt>
                <c:pt idx="44">
                  <c:v>140705</c:v>
                </c:pt>
                <c:pt idx="45">
                  <c:v>141461</c:v>
                </c:pt>
              </c:numCache>
            </c:numRef>
          </c:val>
          <c:smooth val="0"/>
          <c:extLst>
            <c:ext xmlns:c16="http://schemas.microsoft.com/office/drawing/2014/chart" uri="{C3380CC4-5D6E-409C-BE32-E72D297353CC}">
              <c16:uniqueId val="{0000002E-97CD-432A-BE8B-F3CC302E6C78}"/>
            </c:ext>
          </c:extLst>
        </c:ser>
        <c:ser>
          <c:idx val="1"/>
          <c:order val="1"/>
          <c:tx>
            <c:strRef>
              <c:f>'Diat 6–30 tiedot'!$A$13</c:f>
              <c:strCache>
                <c:ptCount val="1"/>
                <c:pt idx="0">
                  <c:v>Kuopion seutukunta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97CD-432A-BE8B-F3CC302E6C78}"/>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tiedot'!$B$13:$BO$13</c:f>
              <c:numCache>
                <c:formatCode>General</c:formatCode>
                <c:ptCount val="66"/>
                <c:pt idx="40" formatCode="#,##0">
                  <c:v>138873</c:v>
                </c:pt>
                <c:pt idx="41" formatCode="#,##0">
                  <c:v>139884</c:v>
                </c:pt>
                <c:pt idx="42" formatCode="#,##0">
                  <c:v>140833</c:v>
                </c:pt>
                <c:pt idx="43" formatCode="#,##0">
                  <c:v>141735</c:v>
                </c:pt>
                <c:pt idx="44" formatCode="#,##0">
                  <c:v>142594</c:v>
                </c:pt>
                <c:pt idx="45" formatCode="#,##0">
                  <c:v>143419</c:v>
                </c:pt>
                <c:pt idx="46" formatCode="#,##0">
                  <c:v>144212</c:v>
                </c:pt>
                <c:pt idx="47" formatCode="#,##0">
                  <c:v>144982</c:v>
                </c:pt>
                <c:pt idx="48" formatCode="#,##0">
                  <c:v>145720</c:v>
                </c:pt>
                <c:pt idx="49" formatCode="#,##0">
                  <c:v>146432</c:v>
                </c:pt>
                <c:pt idx="50" formatCode="#,##0">
                  <c:v>147117</c:v>
                </c:pt>
                <c:pt idx="51" formatCode="#,##0">
                  <c:v>147772</c:v>
                </c:pt>
                <c:pt idx="52" formatCode="#,##0">
                  <c:v>148392</c:v>
                </c:pt>
                <c:pt idx="53" formatCode="#,##0">
                  <c:v>148985</c:v>
                </c:pt>
                <c:pt idx="54" formatCode="#,##0">
                  <c:v>149543</c:v>
                </c:pt>
                <c:pt idx="55" formatCode="#,##0">
                  <c:v>150058</c:v>
                </c:pt>
                <c:pt idx="56" formatCode="#,##0">
                  <c:v>150534</c:v>
                </c:pt>
                <c:pt idx="57" formatCode="#,##0">
                  <c:v>150965</c:v>
                </c:pt>
                <c:pt idx="58" formatCode="#,##0">
                  <c:v>151353</c:v>
                </c:pt>
                <c:pt idx="59" formatCode="#,##0">
                  <c:v>151700</c:v>
                </c:pt>
                <c:pt idx="60" formatCode="#,##0">
                  <c:v>152009</c:v>
                </c:pt>
                <c:pt idx="61" formatCode="#,##0">
                  <c:v>152285</c:v>
                </c:pt>
                <c:pt idx="62" formatCode="#,##0">
                  <c:v>152528</c:v>
                </c:pt>
                <c:pt idx="63" formatCode="#,##0">
                  <c:v>152745</c:v>
                </c:pt>
                <c:pt idx="64" formatCode="#,##0">
                  <c:v>152931</c:v>
                </c:pt>
                <c:pt idx="65" formatCode="#,##0">
                  <c:v>153093</c:v>
                </c:pt>
              </c:numCache>
            </c:numRef>
          </c:val>
          <c:smooth val="0"/>
          <c:extLst>
            <c:ext xmlns:c16="http://schemas.microsoft.com/office/drawing/2014/chart" uri="{C3380CC4-5D6E-409C-BE32-E72D297353CC}">
              <c16:uniqueId val="{00000030-97CD-432A-BE8B-F3CC302E6C78}"/>
            </c:ext>
          </c:extLst>
        </c:ser>
        <c:ser>
          <c:idx val="2"/>
          <c:order val="2"/>
          <c:tx>
            <c:strRef>
              <c:f>'Diat 6–30 tiedot'!$A$14</c:f>
              <c:strCache>
                <c:ptCount val="1"/>
                <c:pt idx="0">
                  <c:v>Kuopion seutukunta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0384338526402505E-2"/>
                  <c:y val="7.0442207307979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97CD-432A-BE8B-F3CC302E6C78}"/>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tiedot'!$B$14:$BO$14</c:f>
              <c:numCache>
                <c:formatCode>General</c:formatCode>
                <c:ptCount val="66"/>
                <c:pt idx="44" formatCode="#,##0">
                  <c:v>140752</c:v>
                </c:pt>
                <c:pt idx="45" formatCode="#,##0">
                  <c:v>141117</c:v>
                </c:pt>
                <c:pt idx="46" formatCode="#,##0">
                  <c:v>141455</c:v>
                </c:pt>
                <c:pt idx="47" formatCode="#,##0">
                  <c:v>141752</c:v>
                </c:pt>
                <c:pt idx="48" formatCode="#,##0">
                  <c:v>142020</c:v>
                </c:pt>
                <c:pt idx="49" formatCode="#,##0">
                  <c:v>142262</c:v>
                </c:pt>
                <c:pt idx="50" formatCode="#,##0">
                  <c:v>142468</c:v>
                </c:pt>
                <c:pt idx="51" formatCode="#,##0">
                  <c:v>142643</c:v>
                </c:pt>
                <c:pt idx="52" formatCode="#,##0">
                  <c:v>142788</c:v>
                </c:pt>
                <c:pt idx="53" formatCode="#,##0">
                  <c:v>142899</c:v>
                </c:pt>
                <c:pt idx="54" formatCode="#,##0">
                  <c:v>142977</c:v>
                </c:pt>
                <c:pt idx="55" formatCode="#,##0">
                  <c:v>143015</c:v>
                </c:pt>
                <c:pt idx="56" formatCode="#,##0">
                  <c:v>143008</c:v>
                </c:pt>
                <c:pt idx="57" formatCode="#,##0">
                  <c:v>142952</c:v>
                </c:pt>
                <c:pt idx="58" formatCode="#,##0">
                  <c:v>142847</c:v>
                </c:pt>
                <c:pt idx="59" formatCode="#,##0">
                  <c:v>142691</c:v>
                </c:pt>
                <c:pt idx="60" formatCode="#,##0">
                  <c:v>142492</c:v>
                </c:pt>
                <c:pt idx="61" formatCode="#,##0">
                  <c:v>142244</c:v>
                </c:pt>
                <c:pt idx="62" formatCode="#,##0">
                  <c:v>141951</c:v>
                </c:pt>
                <c:pt idx="63" formatCode="#,##0">
                  <c:v>141617</c:v>
                </c:pt>
                <c:pt idx="64" formatCode="#,##0">
                  <c:v>141248</c:v>
                </c:pt>
                <c:pt idx="65" formatCode="#,##0">
                  <c:v>140853</c:v>
                </c:pt>
              </c:numCache>
            </c:numRef>
          </c:val>
          <c:smooth val="0"/>
          <c:extLst>
            <c:ext xmlns:c16="http://schemas.microsoft.com/office/drawing/2014/chart" uri="{C3380CC4-5D6E-409C-BE32-E72D297353CC}">
              <c16:uniqueId val="{00000032-97CD-432A-BE8B-F3CC302E6C78}"/>
            </c:ext>
          </c:extLst>
        </c:ser>
        <c:ser>
          <c:idx val="3"/>
          <c:order val="3"/>
          <c:tx>
            <c:strRef>
              <c:f>'Diat 6–30 tiedot'!$A$15</c:f>
              <c:strCache>
                <c:ptCount val="1"/>
                <c:pt idx="0">
                  <c:v>Kuopion seutukunta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4.9846571041176048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97CD-432A-BE8B-F3CC302E6C78}"/>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tiedot'!$B$15:$BO$15</c:f>
              <c:numCache>
                <c:formatCode>General</c:formatCode>
                <c:ptCount val="66"/>
                <c:pt idx="46" formatCode="#,##0">
                  <c:v>142140</c:v>
                </c:pt>
                <c:pt idx="47" formatCode="#,##0">
                  <c:v>142677</c:v>
                </c:pt>
                <c:pt idx="48" formatCode="#,##0">
                  <c:v>143170</c:v>
                </c:pt>
                <c:pt idx="49" formatCode="#,##0">
                  <c:v>143617</c:v>
                </c:pt>
                <c:pt idx="50" formatCode="#,##0">
                  <c:v>144026</c:v>
                </c:pt>
                <c:pt idx="51" formatCode="#,##0">
                  <c:v>144396</c:v>
                </c:pt>
                <c:pt idx="52" formatCode="#,##0">
                  <c:v>144733</c:v>
                </c:pt>
                <c:pt idx="53" formatCode="#,##0">
                  <c:v>145038</c:v>
                </c:pt>
                <c:pt idx="54" formatCode="#,##0">
                  <c:v>145301</c:v>
                </c:pt>
                <c:pt idx="55" formatCode="#,##0">
                  <c:v>145519</c:v>
                </c:pt>
                <c:pt idx="56" formatCode="#,##0">
                  <c:v>145685</c:v>
                </c:pt>
                <c:pt idx="57" formatCode="#,##0">
                  <c:v>145802</c:v>
                </c:pt>
                <c:pt idx="58" formatCode="#,##0">
                  <c:v>145864</c:v>
                </c:pt>
                <c:pt idx="59" formatCode="#,##0">
                  <c:v>145874</c:v>
                </c:pt>
                <c:pt idx="60" formatCode="#,##0">
                  <c:v>145832</c:v>
                </c:pt>
                <c:pt idx="61" formatCode="#,##0">
                  <c:v>145736</c:v>
                </c:pt>
                <c:pt idx="62" formatCode="#,##0">
                  <c:v>145595</c:v>
                </c:pt>
                <c:pt idx="63" formatCode="#,##0">
                  <c:v>145407</c:v>
                </c:pt>
                <c:pt idx="64" formatCode="#,##0">
                  <c:v>145183</c:v>
                </c:pt>
                <c:pt idx="65" formatCode="#,##0">
                  <c:v>144936</c:v>
                </c:pt>
              </c:numCache>
            </c:numRef>
          </c:val>
          <c:smooth val="0"/>
          <c:extLst>
            <c:ext xmlns:c16="http://schemas.microsoft.com/office/drawing/2014/chart" uri="{C3380CC4-5D6E-409C-BE32-E72D297353CC}">
              <c16:uniqueId val="{00000034-97CD-432A-BE8B-F3CC302E6C78}"/>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63549668165275097"/>
          <c:w val="0.38298806285886972"/>
          <c:h val="0.2517055591236708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Iisalmen väestönkehitys 1975–2020 ja Tilastokeskuksen väestöennusteet</a:t>
            </a:r>
          </a:p>
        </c:rich>
      </c:tx>
      <c:layout>
        <c:manualLayout>
          <c:xMode val="edge"/>
          <c:yMode val="edge"/>
          <c:x val="0.17795028709579935"/>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tiedot'!$A$16</c:f>
              <c:strCache>
                <c:ptCount val="1"/>
                <c:pt idx="0">
                  <c:v>Iisalmi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84A-4326-B0AE-B880AE3ACD17}"/>
                </c:ext>
              </c:extLst>
            </c:dLbl>
            <c:dLbl>
              <c:idx val="1"/>
              <c:delete val="1"/>
              <c:extLst>
                <c:ext xmlns:c15="http://schemas.microsoft.com/office/drawing/2012/chart" uri="{CE6537A1-D6FC-4f65-9D91-7224C49458BB}"/>
                <c:ext xmlns:c16="http://schemas.microsoft.com/office/drawing/2014/chart" uri="{C3380CC4-5D6E-409C-BE32-E72D297353CC}">
                  <c16:uniqueId val="{00000001-184A-4326-B0AE-B880AE3ACD17}"/>
                </c:ext>
              </c:extLst>
            </c:dLbl>
            <c:dLbl>
              <c:idx val="2"/>
              <c:delete val="1"/>
              <c:extLst>
                <c:ext xmlns:c15="http://schemas.microsoft.com/office/drawing/2012/chart" uri="{CE6537A1-D6FC-4f65-9D91-7224C49458BB}"/>
                <c:ext xmlns:c16="http://schemas.microsoft.com/office/drawing/2014/chart" uri="{C3380CC4-5D6E-409C-BE32-E72D297353CC}">
                  <c16:uniqueId val="{00000002-184A-4326-B0AE-B880AE3ACD17}"/>
                </c:ext>
              </c:extLst>
            </c:dLbl>
            <c:dLbl>
              <c:idx val="3"/>
              <c:delete val="1"/>
              <c:extLst>
                <c:ext xmlns:c15="http://schemas.microsoft.com/office/drawing/2012/chart" uri="{CE6537A1-D6FC-4f65-9D91-7224C49458BB}"/>
                <c:ext xmlns:c16="http://schemas.microsoft.com/office/drawing/2014/chart" uri="{C3380CC4-5D6E-409C-BE32-E72D297353CC}">
                  <c16:uniqueId val="{00000003-184A-4326-B0AE-B880AE3ACD17}"/>
                </c:ext>
              </c:extLst>
            </c:dLbl>
            <c:dLbl>
              <c:idx val="4"/>
              <c:delete val="1"/>
              <c:extLst>
                <c:ext xmlns:c15="http://schemas.microsoft.com/office/drawing/2012/chart" uri="{CE6537A1-D6FC-4f65-9D91-7224C49458BB}"/>
                <c:ext xmlns:c16="http://schemas.microsoft.com/office/drawing/2014/chart" uri="{C3380CC4-5D6E-409C-BE32-E72D297353CC}">
                  <c16:uniqueId val="{00000004-184A-4326-B0AE-B880AE3ACD17}"/>
                </c:ext>
              </c:extLst>
            </c:dLbl>
            <c:dLbl>
              <c:idx val="5"/>
              <c:delete val="1"/>
              <c:extLst>
                <c:ext xmlns:c15="http://schemas.microsoft.com/office/drawing/2012/chart" uri="{CE6537A1-D6FC-4f65-9D91-7224C49458BB}"/>
                <c:ext xmlns:c16="http://schemas.microsoft.com/office/drawing/2014/chart" uri="{C3380CC4-5D6E-409C-BE32-E72D297353CC}">
                  <c16:uniqueId val="{00000005-184A-4326-B0AE-B880AE3ACD17}"/>
                </c:ext>
              </c:extLst>
            </c:dLbl>
            <c:dLbl>
              <c:idx val="6"/>
              <c:delete val="1"/>
              <c:extLst>
                <c:ext xmlns:c15="http://schemas.microsoft.com/office/drawing/2012/chart" uri="{CE6537A1-D6FC-4f65-9D91-7224C49458BB}"/>
                <c:ext xmlns:c16="http://schemas.microsoft.com/office/drawing/2014/chart" uri="{C3380CC4-5D6E-409C-BE32-E72D297353CC}">
                  <c16:uniqueId val="{00000006-184A-4326-B0AE-B880AE3ACD17}"/>
                </c:ext>
              </c:extLst>
            </c:dLbl>
            <c:dLbl>
              <c:idx val="7"/>
              <c:delete val="1"/>
              <c:extLst>
                <c:ext xmlns:c15="http://schemas.microsoft.com/office/drawing/2012/chart" uri="{CE6537A1-D6FC-4f65-9D91-7224C49458BB}"/>
                <c:ext xmlns:c16="http://schemas.microsoft.com/office/drawing/2014/chart" uri="{C3380CC4-5D6E-409C-BE32-E72D297353CC}">
                  <c16:uniqueId val="{00000007-184A-4326-B0AE-B880AE3ACD17}"/>
                </c:ext>
              </c:extLst>
            </c:dLbl>
            <c:dLbl>
              <c:idx val="8"/>
              <c:delete val="1"/>
              <c:extLst>
                <c:ext xmlns:c15="http://schemas.microsoft.com/office/drawing/2012/chart" uri="{CE6537A1-D6FC-4f65-9D91-7224C49458BB}"/>
                <c:ext xmlns:c16="http://schemas.microsoft.com/office/drawing/2014/chart" uri="{C3380CC4-5D6E-409C-BE32-E72D297353CC}">
                  <c16:uniqueId val="{00000008-184A-4326-B0AE-B880AE3ACD17}"/>
                </c:ext>
              </c:extLst>
            </c:dLbl>
            <c:dLbl>
              <c:idx val="9"/>
              <c:delete val="1"/>
              <c:extLst>
                <c:ext xmlns:c15="http://schemas.microsoft.com/office/drawing/2012/chart" uri="{CE6537A1-D6FC-4f65-9D91-7224C49458BB}"/>
                <c:ext xmlns:c16="http://schemas.microsoft.com/office/drawing/2014/chart" uri="{C3380CC4-5D6E-409C-BE32-E72D297353CC}">
                  <c16:uniqueId val="{00000009-184A-4326-B0AE-B880AE3ACD17}"/>
                </c:ext>
              </c:extLst>
            </c:dLbl>
            <c:dLbl>
              <c:idx val="10"/>
              <c:delete val="1"/>
              <c:extLst>
                <c:ext xmlns:c15="http://schemas.microsoft.com/office/drawing/2012/chart" uri="{CE6537A1-D6FC-4f65-9D91-7224C49458BB}"/>
                <c:ext xmlns:c16="http://schemas.microsoft.com/office/drawing/2014/chart" uri="{C3380CC4-5D6E-409C-BE32-E72D297353CC}">
                  <c16:uniqueId val="{0000000A-184A-4326-B0AE-B880AE3ACD17}"/>
                </c:ext>
              </c:extLst>
            </c:dLbl>
            <c:dLbl>
              <c:idx val="11"/>
              <c:delete val="1"/>
              <c:extLst>
                <c:ext xmlns:c15="http://schemas.microsoft.com/office/drawing/2012/chart" uri="{CE6537A1-D6FC-4f65-9D91-7224C49458BB}"/>
                <c:ext xmlns:c16="http://schemas.microsoft.com/office/drawing/2014/chart" uri="{C3380CC4-5D6E-409C-BE32-E72D297353CC}">
                  <c16:uniqueId val="{0000000B-184A-4326-B0AE-B880AE3ACD17}"/>
                </c:ext>
              </c:extLst>
            </c:dLbl>
            <c:dLbl>
              <c:idx val="12"/>
              <c:delete val="1"/>
              <c:extLst>
                <c:ext xmlns:c15="http://schemas.microsoft.com/office/drawing/2012/chart" uri="{CE6537A1-D6FC-4f65-9D91-7224C49458BB}"/>
                <c:ext xmlns:c16="http://schemas.microsoft.com/office/drawing/2014/chart" uri="{C3380CC4-5D6E-409C-BE32-E72D297353CC}">
                  <c16:uniqueId val="{0000000C-184A-4326-B0AE-B880AE3ACD17}"/>
                </c:ext>
              </c:extLst>
            </c:dLbl>
            <c:dLbl>
              <c:idx val="13"/>
              <c:delete val="1"/>
              <c:extLst>
                <c:ext xmlns:c15="http://schemas.microsoft.com/office/drawing/2012/chart" uri="{CE6537A1-D6FC-4f65-9D91-7224C49458BB}"/>
                <c:ext xmlns:c16="http://schemas.microsoft.com/office/drawing/2014/chart" uri="{C3380CC4-5D6E-409C-BE32-E72D297353CC}">
                  <c16:uniqueId val="{0000000D-184A-4326-B0AE-B880AE3ACD17}"/>
                </c:ext>
              </c:extLst>
            </c:dLbl>
            <c:dLbl>
              <c:idx val="14"/>
              <c:delete val="1"/>
              <c:extLst>
                <c:ext xmlns:c15="http://schemas.microsoft.com/office/drawing/2012/chart" uri="{CE6537A1-D6FC-4f65-9D91-7224C49458BB}"/>
                <c:ext xmlns:c16="http://schemas.microsoft.com/office/drawing/2014/chart" uri="{C3380CC4-5D6E-409C-BE32-E72D297353CC}">
                  <c16:uniqueId val="{0000000E-184A-4326-B0AE-B880AE3ACD17}"/>
                </c:ext>
              </c:extLst>
            </c:dLbl>
            <c:dLbl>
              <c:idx val="15"/>
              <c:delete val="1"/>
              <c:extLst>
                <c:ext xmlns:c15="http://schemas.microsoft.com/office/drawing/2012/chart" uri="{CE6537A1-D6FC-4f65-9D91-7224C49458BB}"/>
                <c:ext xmlns:c16="http://schemas.microsoft.com/office/drawing/2014/chart" uri="{C3380CC4-5D6E-409C-BE32-E72D297353CC}">
                  <c16:uniqueId val="{0000000F-184A-4326-B0AE-B880AE3ACD17}"/>
                </c:ext>
              </c:extLst>
            </c:dLbl>
            <c:dLbl>
              <c:idx val="16"/>
              <c:delete val="1"/>
              <c:extLst>
                <c:ext xmlns:c15="http://schemas.microsoft.com/office/drawing/2012/chart" uri="{CE6537A1-D6FC-4f65-9D91-7224C49458BB}"/>
                <c:ext xmlns:c16="http://schemas.microsoft.com/office/drawing/2014/chart" uri="{C3380CC4-5D6E-409C-BE32-E72D297353CC}">
                  <c16:uniqueId val="{00000010-184A-4326-B0AE-B880AE3ACD17}"/>
                </c:ext>
              </c:extLst>
            </c:dLbl>
            <c:dLbl>
              <c:idx val="17"/>
              <c:delete val="1"/>
              <c:extLst>
                <c:ext xmlns:c15="http://schemas.microsoft.com/office/drawing/2012/chart" uri="{CE6537A1-D6FC-4f65-9D91-7224C49458BB}"/>
                <c:ext xmlns:c16="http://schemas.microsoft.com/office/drawing/2014/chart" uri="{C3380CC4-5D6E-409C-BE32-E72D297353CC}">
                  <c16:uniqueId val="{00000011-184A-4326-B0AE-B880AE3ACD17}"/>
                </c:ext>
              </c:extLst>
            </c:dLbl>
            <c:dLbl>
              <c:idx val="18"/>
              <c:delete val="1"/>
              <c:extLst>
                <c:ext xmlns:c15="http://schemas.microsoft.com/office/drawing/2012/chart" uri="{CE6537A1-D6FC-4f65-9D91-7224C49458BB}"/>
                <c:ext xmlns:c16="http://schemas.microsoft.com/office/drawing/2014/chart" uri="{C3380CC4-5D6E-409C-BE32-E72D297353CC}">
                  <c16:uniqueId val="{00000012-184A-4326-B0AE-B880AE3ACD17}"/>
                </c:ext>
              </c:extLst>
            </c:dLbl>
            <c:dLbl>
              <c:idx val="19"/>
              <c:delete val="1"/>
              <c:extLst>
                <c:ext xmlns:c15="http://schemas.microsoft.com/office/drawing/2012/chart" uri="{CE6537A1-D6FC-4f65-9D91-7224C49458BB}"/>
                <c:ext xmlns:c16="http://schemas.microsoft.com/office/drawing/2014/chart" uri="{C3380CC4-5D6E-409C-BE32-E72D297353CC}">
                  <c16:uniqueId val="{00000013-184A-4326-B0AE-B880AE3ACD17}"/>
                </c:ext>
              </c:extLst>
            </c:dLbl>
            <c:dLbl>
              <c:idx val="20"/>
              <c:delete val="1"/>
              <c:extLst>
                <c:ext xmlns:c15="http://schemas.microsoft.com/office/drawing/2012/chart" uri="{CE6537A1-D6FC-4f65-9D91-7224C49458BB}"/>
                <c:ext xmlns:c16="http://schemas.microsoft.com/office/drawing/2014/chart" uri="{C3380CC4-5D6E-409C-BE32-E72D297353CC}">
                  <c16:uniqueId val="{00000014-184A-4326-B0AE-B880AE3ACD17}"/>
                </c:ext>
              </c:extLst>
            </c:dLbl>
            <c:dLbl>
              <c:idx val="21"/>
              <c:delete val="1"/>
              <c:extLst>
                <c:ext xmlns:c15="http://schemas.microsoft.com/office/drawing/2012/chart" uri="{CE6537A1-D6FC-4f65-9D91-7224C49458BB}"/>
                <c:ext xmlns:c16="http://schemas.microsoft.com/office/drawing/2014/chart" uri="{C3380CC4-5D6E-409C-BE32-E72D297353CC}">
                  <c16:uniqueId val="{00000015-184A-4326-B0AE-B880AE3ACD17}"/>
                </c:ext>
              </c:extLst>
            </c:dLbl>
            <c:dLbl>
              <c:idx val="22"/>
              <c:delete val="1"/>
              <c:extLst>
                <c:ext xmlns:c15="http://schemas.microsoft.com/office/drawing/2012/chart" uri="{CE6537A1-D6FC-4f65-9D91-7224C49458BB}"/>
                <c:ext xmlns:c16="http://schemas.microsoft.com/office/drawing/2014/chart" uri="{C3380CC4-5D6E-409C-BE32-E72D297353CC}">
                  <c16:uniqueId val="{00000016-184A-4326-B0AE-B880AE3ACD17}"/>
                </c:ext>
              </c:extLst>
            </c:dLbl>
            <c:dLbl>
              <c:idx val="23"/>
              <c:delete val="1"/>
              <c:extLst>
                <c:ext xmlns:c15="http://schemas.microsoft.com/office/drawing/2012/chart" uri="{CE6537A1-D6FC-4f65-9D91-7224C49458BB}"/>
                <c:ext xmlns:c16="http://schemas.microsoft.com/office/drawing/2014/chart" uri="{C3380CC4-5D6E-409C-BE32-E72D297353CC}">
                  <c16:uniqueId val="{00000017-184A-4326-B0AE-B880AE3ACD17}"/>
                </c:ext>
              </c:extLst>
            </c:dLbl>
            <c:dLbl>
              <c:idx val="24"/>
              <c:delete val="1"/>
              <c:extLst>
                <c:ext xmlns:c15="http://schemas.microsoft.com/office/drawing/2012/chart" uri="{CE6537A1-D6FC-4f65-9D91-7224C49458BB}"/>
                <c:ext xmlns:c16="http://schemas.microsoft.com/office/drawing/2014/chart" uri="{C3380CC4-5D6E-409C-BE32-E72D297353CC}">
                  <c16:uniqueId val="{00000018-184A-4326-B0AE-B880AE3ACD17}"/>
                </c:ext>
              </c:extLst>
            </c:dLbl>
            <c:dLbl>
              <c:idx val="25"/>
              <c:delete val="1"/>
              <c:extLst>
                <c:ext xmlns:c15="http://schemas.microsoft.com/office/drawing/2012/chart" uri="{CE6537A1-D6FC-4f65-9D91-7224C49458BB}"/>
                <c:ext xmlns:c16="http://schemas.microsoft.com/office/drawing/2014/chart" uri="{C3380CC4-5D6E-409C-BE32-E72D297353CC}">
                  <c16:uniqueId val="{00000019-184A-4326-B0AE-B880AE3ACD17}"/>
                </c:ext>
              </c:extLst>
            </c:dLbl>
            <c:dLbl>
              <c:idx val="26"/>
              <c:delete val="1"/>
              <c:extLst>
                <c:ext xmlns:c15="http://schemas.microsoft.com/office/drawing/2012/chart" uri="{CE6537A1-D6FC-4f65-9D91-7224C49458BB}"/>
                <c:ext xmlns:c16="http://schemas.microsoft.com/office/drawing/2014/chart" uri="{C3380CC4-5D6E-409C-BE32-E72D297353CC}">
                  <c16:uniqueId val="{0000001A-184A-4326-B0AE-B880AE3ACD17}"/>
                </c:ext>
              </c:extLst>
            </c:dLbl>
            <c:dLbl>
              <c:idx val="27"/>
              <c:delete val="1"/>
              <c:extLst>
                <c:ext xmlns:c15="http://schemas.microsoft.com/office/drawing/2012/chart" uri="{CE6537A1-D6FC-4f65-9D91-7224C49458BB}"/>
                <c:ext xmlns:c16="http://schemas.microsoft.com/office/drawing/2014/chart" uri="{C3380CC4-5D6E-409C-BE32-E72D297353CC}">
                  <c16:uniqueId val="{0000001B-184A-4326-B0AE-B880AE3ACD17}"/>
                </c:ext>
              </c:extLst>
            </c:dLbl>
            <c:dLbl>
              <c:idx val="28"/>
              <c:delete val="1"/>
              <c:extLst>
                <c:ext xmlns:c15="http://schemas.microsoft.com/office/drawing/2012/chart" uri="{CE6537A1-D6FC-4f65-9D91-7224C49458BB}"/>
                <c:ext xmlns:c16="http://schemas.microsoft.com/office/drawing/2014/chart" uri="{C3380CC4-5D6E-409C-BE32-E72D297353CC}">
                  <c16:uniqueId val="{0000001C-184A-4326-B0AE-B880AE3ACD17}"/>
                </c:ext>
              </c:extLst>
            </c:dLbl>
            <c:dLbl>
              <c:idx val="29"/>
              <c:delete val="1"/>
              <c:extLst>
                <c:ext xmlns:c15="http://schemas.microsoft.com/office/drawing/2012/chart" uri="{CE6537A1-D6FC-4f65-9D91-7224C49458BB}"/>
                <c:ext xmlns:c16="http://schemas.microsoft.com/office/drawing/2014/chart" uri="{C3380CC4-5D6E-409C-BE32-E72D297353CC}">
                  <c16:uniqueId val="{0000001D-184A-4326-B0AE-B880AE3ACD17}"/>
                </c:ext>
              </c:extLst>
            </c:dLbl>
            <c:dLbl>
              <c:idx val="30"/>
              <c:delete val="1"/>
              <c:extLst>
                <c:ext xmlns:c15="http://schemas.microsoft.com/office/drawing/2012/chart" uri="{CE6537A1-D6FC-4f65-9D91-7224C49458BB}"/>
                <c:ext xmlns:c16="http://schemas.microsoft.com/office/drawing/2014/chart" uri="{C3380CC4-5D6E-409C-BE32-E72D297353CC}">
                  <c16:uniqueId val="{0000001E-184A-4326-B0AE-B880AE3ACD17}"/>
                </c:ext>
              </c:extLst>
            </c:dLbl>
            <c:dLbl>
              <c:idx val="31"/>
              <c:delete val="1"/>
              <c:extLst>
                <c:ext xmlns:c15="http://schemas.microsoft.com/office/drawing/2012/chart" uri="{CE6537A1-D6FC-4f65-9D91-7224C49458BB}"/>
                <c:ext xmlns:c16="http://schemas.microsoft.com/office/drawing/2014/chart" uri="{C3380CC4-5D6E-409C-BE32-E72D297353CC}">
                  <c16:uniqueId val="{0000001F-184A-4326-B0AE-B880AE3ACD17}"/>
                </c:ext>
              </c:extLst>
            </c:dLbl>
            <c:dLbl>
              <c:idx val="32"/>
              <c:delete val="1"/>
              <c:extLst>
                <c:ext xmlns:c15="http://schemas.microsoft.com/office/drawing/2012/chart" uri="{CE6537A1-D6FC-4f65-9D91-7224C49458BB}"/>
                <c:ext xmlns:c16="http://schemas.microsoft.com/office/drawing/2014/chart" uri="{C3380CC4-5D6E-409C-BE32-E72D297353CC}">
                  <c16:uniqueId val="{00000020-184A-4326-B0AE-B880AE3ACD17}"/>
                </c:ext>
              </c:extLst>
            </c:dLbl>
            <c:dLbl>
              <c:idx val="33"/>
              <c:delete val="1"/>
              <c:extLst>
                <c:ext xmlns:c15="http://schemas.microsoft.com/office/drawing/2012/chart" uri="{CE6537A1-D6FC-4f65-9D91-7224C49458BB}"/>
                <c:ext xmlns:c16="http://schemas.microsoft.com/office/drawing/2014/chart" uri="{C3380CC4-5D6E-409C-BE32-E72D297353CC}">
                  <c16:uniqueId val="{00000021-184A-4326-B0AE-B880AE3ACD17}"/>
                </c:ext>
              </c:extLst>
            </c:dLbl>
            <c:dLbl>
              <c:idx val="34"/>
              <c:delete val="1"/>
              <c:extLst>
                <c:ext xmlns:c15="http://schemas.microsoft.com/office/drawing/2012/chart" uri="{CE6537A1-D6FC-4f65-9D91-7224C49458BB}"/>
                <c:ext xmlns:c16="http://schemas.microsoft.com/office/drawing/2014/chart" uri="{C3380CC4-5D6E-409C-BE32-E72D297353CC}">
                  <c16:uniqueId val="{00000022-184A-4326-B0AE-B880AE3ACD17}"/>
                </c:ext>
              </c:extLst>
            </c:dLbl>
            <c:dLbl>
              <c:idx val="35"/>
              <c:delete val="1"/>
              <c:extLst>
                <c:ext xmlns:c15="http://schemas.microsoft.com/office/drawing/2012/chart" uri="{CE6537A1-D6FC-4f65-9D91-7224C49458BB}"/>
                <c:ext xmlns:c16="http://schemas.microsoft.com/office/drawing/2014/chart" uri="{C3380CC4-5D6E-409C-BE32-E72D297353CC}">
                  <c16:uniqueId val="{00000023-184A-4326-B0AE-B880AE3ACD17}"/>
                </c:ext>
              </c:extLst>
            </c:dLbl>
            <c:dLbl>
              <c:idx val="36"/>
              <c:delete val="1"/>
              <c:extLst>
                <c:ext xmlns:c15="http://schemas.microsoft.com/office/drawing/2012/chart" uri="{CE6537A1-D6FC-4f65-9D91-7224C49458BB}"/>
                <c:ext xmlns:c16="http://schemas.microsoft.com/office/drawing/2014/chart" uri="{C3380CC4-5D6E-409C-BE32-E72D297353CC}">
                  <c16:uniqueId val="{00000024-184A-4326-B0AE-B880AE3ACD17}"/>
                </c:ext>
              </c:extLst>
            </c:dLbl>
            <c:dLbl>
              <c:idx val="37"/>
              <c:delete val="1"/>
              <c:extLst>
                <c:ext xmlns:c15="http://schemas.microsoft.com/office/drawing/2012/chart" uri="{CE6537A1-D6FC-4f65-9D91-7224C49458BB}"/>
                <c:ext xmlns:c16="http://schemas.microsoft.com/office/drawing/2014/chart" uri="{C3380CC4-5D6E-409C-BE32-E72D297353CC}">
                  <c16:uniqueId val="{00000025-184A-4326-B0AE-B880AE3ACD17}"/>
                </c:ext>
              </c:extLst>
            </c:dLbl>
            <c:dLbl>
              <c:idx val="38"/>
              <c:delete val="1"/>
              <c:extLst>
                <c:ext xmlns:c15="http://schemas.microsoft.com/office/drawing/2012/chart" uri="{CE6537A1-D6FC-4f65-9D91-7224C49458BB}"/>
                <c:ext xmlns:c16="http://schemas.microsoft.com/office/drawing/2014/chart" uri="{C3380CC4-5D6E-409C-BE32-E72D297353CC}">
                  <c16:uniqueId val="{00000026-184A-4326-B0AE-B880AE3ACD17}"/>
                </c:ext>
              </c:extLst>
            </c:dLbl>
            <c:dLbl>
              <c:idx val="39"/>
              <c:delete val="1"/>
              <c:extLst>
                <c:ext xmlns:c15="http://schemas.microsoft.com/office/drawing/2012/chart" uri="{CE6537A1-D6FC-4f65-9D91-7224C49458BB}"/>
                <c:ext xmlns:c16="http://schemas.microsoft.com/office/drawing/2014/chart" uri="{C3380CC4-5D6E-409C-BE32-E72D297353CC}">
                  <c16:uniqueId val="{00000027-184A-4326-B0AE-B880AE3ACD17}"/>
                </c:ext>
              </c:extLst>
            </c:dLbl>
            <c:dLbl>
              <c:idx val="40"/>
              <c:delete val="1"/>
              <c:extLst>
                <c:ext xmlns:c15="http://schemas.microsoft.com/office/drawing/2012/chart" uri="{CE6537A1-D6FC-4f65-9D91-7224C49458BB}"/>
                <c:ext xmlns:c16="http://schemas.microsoft.com/office/drawing/2014/chart" uri="{C3380CC4-5D6E-409C-BE32-E72D297353CC}">
                  <c16:uniqueId val="{00000028-184A-4326-B0AE-B880AE3ACD17}"/>
                </c:ext>
              </c:extLst>
            </c:dLbl>
            <c:dLbl>
              <c:idx val="41"/>
              <c:delete val="1"/>
              <c:extLst>
                <c:ext xmlns:c15="http://schemas.microsoft.com/office/drawing/2012/chart" uri="{CE6537A1-D6FC-4f65-9D91-7224C49458BB}"/>
                <c:ext xmlns:c16="http://schemas.microsoft.com/office/drawing/2014/chart" uri="{C3380CC4-5D6E-409C-BE32-E72D297353CC}">
                  <c16:uniqueId val="{00000029-184A-4326-B0AE-B880AE3ACD17}"/>
                </c:ext>
              </c:extLst>
            </c:dLbl>
            <c:dLbl>
              <c:idx val="42"/>
              <c:delete val="1"/>
              <c:extLst>
                <c:ext xmlns:c15="http://schemas.microsoft.com/office/drawing/2012/chart" uri="{CE6537A1-D6FC-4f65-9D91-7224C49458BB}"/>
                <c:ext xmlns:c16="http://schemas.microsoft.com/office/drawing/2014/chart" uri="{C3380CC4-5D6E-409C-BE32-E72D297353CC}">
                  <c16:uniqueId val="{0000002A-184A-4326-B0AE-B880AE3ACD17}"/>
                </c:ext>
              </c:extLst>
            </c:dLbl>
            <c:dLbl>
              <c:idx val="43"/>
              <c:delete val="1"/>
              <c:extLst>
                <c:ext xmlns:c15="http://schemas.microsoft.com/office/drawing/2012/chart" uri="{CE6537A1-D6FC-4f65-9D91-7224C49458BB}"/>
                <c:ext xmlns:c16="http://schemas.microsoft.com/office/drawing/2014/chart" uri="{C3380CC4-5D6E-409C-BE32-E72D297353CC}">
                  <c16:uniqueId val="{0000002B-184A-4326-B0AE-B880AE3ACD17}"/>
                </c:ext>
              </c:extLst>
            </c:dLbl>
            <c:dLbl>
              <c:idx val="44"/>
              <c:delete val="1"/>
              <c:extLst>
                <c:ext xmlns:c15="http://schemas.microsoft.com/office/drawing/2012/chart" uri="{CE6537A1-D6FC-4f65-9D91-7224C49458BB}"/>
                <c:ext xmlns:c16="http://schemas.microsoft.com/office/drawing/2014/chart" uri="{C3380CC4-5D6E-409C-BE32-E72D297353CC}">
                  <c16:uniqueId val="{0000002C-184A-4326-B0AE-B880AE3ACD17}"/>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184A-4326-B0AE-B880AE3ACD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tiedot'!$B$16:$BO$16</c:f>
              <c:numCache>
                <c:formatCode>#,##0</c:formatCode>
                <c:ptCount val="66"/>
                <c:pt idx="0">
                  <c:v>21474</c:v>
                </c:pt>
                <c:pt idx="1">
                  <c:v>21748</c:v>
                </c:pt>
                <c:pt idx="2">
                  <c:v>21944</c:v>
                </c:pt>
                <c:pt idx="3">
                  <c:v>22131</c:v>
                </c:pt>
                <c:pt idx="4">
                  <c:v>22321</c:v>
                </c:pt>
                <c:pt idx="5">
                  <c:v>22648</c:v>
                </c:pt>
                <c:pt idx="6">
                  <c:v>22829</c:v>
                </c:pt>
                <c:pt idx="7">
                  <c:v>23056</c:v>
                </c:pt>
                <c:pt idx="8">
                  <c:v>23225</c:v>
                </c:pt>
                <c:pt idx="9">
                  <c:v>23409</c:v>
                </c:pt>
                <c:pt idx="10">
                  <c:v>23612</c:v>
                </c:pt>
                <c:pt idx="11">
                  <c:v>23617</c:v>
                </c:pt>
                <c:pt idx="12">
                  <c:v>23695</c:v>
                </c:pt>
                <c:pt idx="13">
                  <c:v>23724</c:v>
                </c:pt>
                <c:pt idx="14">
                  <c:v>23830</c:v>
                </c:pt>
                <c:pt idx="15">
                  <c:v>23979</c:v>
                </c:pt>
                <c:pt idx="16">
                  <c:v>23925</c:v>
                </c:pt>
                <c:pt idx="17">
                  <c:v>23996</c:v>
                </c:pt>
                <c:pt idx="18">
                  <c:v>23985</c:v>
                </c:pt>
                <c:pt idx="19">
                  <c:v>24117</c:v>
                </c:pt>
                <c:pt idx="20">
                  <c:v>24042</c:v>
                </c:pt>
                <c:pt idx="21">
                  <c:v>23994</c:v>
                </c:pt>
                <c:pt idx="22">
                  <c:v>23772</c:v>
                </c:pt>
                <c:pt idx="23">
                  <c:v>23612</c:v>
                </c:pt>
                <c:pt idx="24">
                  <c:v>23389</c:v>
                </c:pt>
                <c:pt idx="25">
                  <c:v>23113</c:v>
                </c:pt>
                <c:pt idx="26">
                  <c:v>22903</c:v>
                </c:pt>
                <c:pt idx="27">
                  <c:v>22835</c:v>
                </c:pt>
                <c:pt idx="28">
                  <c:v>22647</c:v>
                </c:pt>
                <c:pt idx="29">
                  <c:v>22639</c:v>
                </c:pt>
                <c:pt idx="30">
                  <c:v>22482</c:v>
                </c:pt>
                <c:pt idx="31">
                  <c:v>22319</c:v>
                </c:pt>
                <c:pt idx="32">
                  <c:v>22298</c:v>
                </c:pt>
                <c:pt idx="33">
                  <c:v>22289</c:v>
                </c:pt>
                <c:pt idx="34">
                  <c:v>22169</c:v>
                </c:pt>
                <c:pt idx="35">
                  <c:v>22095</c:v>
                </c:pt>
                <c:pt idx="36">
                  <c:v>22147</c:v>
                </c:pt>
                <c:pt idx="37">
                  <c:v>22135</c:v>
                </c:pt>
                <c:pt idx="38">
                  <c:v>22171</c:v>
                </c:pt>
                <c:pt idx="39">
                  <c:v>22115</c:v>
                </c:pt>
                <c:pt idx="40">
                  <c:v>21945</c:v>
                </c:pt>
                <c:pt idx="41">
                  <c:v>21767</c:v>
                </c:pt>
                <c:pt idx="42">
                  <c:v>21639</c:v>
                </c:pt>
                <c:pt idx="43">
                  <c:v>21472</c:v>
                </c:pt>
                <c:pt idx="44">
                  <c:v>21368</c:v>
                </c:pt>
                <c:pt idx="45">
                  <c:v>21124</c:v>
                </c:pt>
              </c:numCache>
            </c:numRef>
          </c:val>
          <c:smooth val="0"/>
          <c:extLst>
            <c:ext xmlns:c16="http://schemas.microsoft.com/office/drawing/2014/chart" uri="{C3380CC4-5D6E-409C-BE32-E72D297353CC}">
              <c16:uniqueId val="{0000002E-184A-4326-B0AE-B880AE3ACD17}"/>
            </c:ext>
          </c:extLst>
        </c:ser>
        <c:ser>
          <c:idx val="1"/>
          <c:order val="1"/>
          <c:tx>
            <c:strRef>
              <c:f>'Diat 6–30 tiedot'!$A$17</c:f>
              <c:strCache>
                <c:ptCount val="1"/>
                <c:pt idx="0">
                  <c:v>Iisalmi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184A-4326-B0AE-B880AE3ACD17}"/>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tiedot'!$B$17:$BO$17</c:f>
              <c:numCache>
                <c:formatCode>General</c:formatCode>
                <c:ptCount val="66"/>
                <c:pt idx="40" formatCode="#,##0">
                  <c:v>22111</c:v>
                </c:pt>
                <c:pt idx="41" formatCode="#,##0">
                  <c:v>22111</c:v>
                </c:pt>
                <c:pt idx="42" formatCode="#,##0">
                  <c:v>22106</c:v>
                </c:pt>
                <c:pt idx="43" formatCode="#,##0">
                  <c:v>22098</c:v>
                </c:pt>
                <c:pt idx="44" formatCode="#,##0">
                  <c:v>22089</c:v>
                </c:pt>
                <c:pt idx="45" formatCode="#,##0">
                  <c:v>22080</c:v>
                </c:pt>
                <c:pt idx="46" formatCode="#,##0">
                  <c:v>22067</c:v>
                </c:pt>
                <c:pt idx="47" formatCode="#,##0">
                  <c:v>22058</c:v>
                </c:pt>
                <c:pt idx="48" formatCode="#,##0">
                  <c:v>22047</c:v>
                </c:pt>
                <c:pt idx="49" formatCode="#,##0">
                  <c:v>22034</c:v>
                </c:pt>
                <c:pt idx="50" formatCode="#,##0">
                  <c:v>22019</c:v>
                </c:pt>
                <c:pt idx="51" formatCode="#,##0">
                  <c:v>22003</c:v>
                </c:pt>
                <c:pt idx="52" formatCode="#,##0">
                  <c:v>21986</c:v>
                </c:pt>
                <c:pt idx="53" formatCode="#,##0">
                  <c:v>21964</c:v>
                </c:pt>
                <c:pt idx="54" formatCode="#,##0">
                  <c:v>21939</c:v>
                </c:pt>
                <c:pt idx="55" formatCode="#,##0">
                  <c:v>21909</c:v>
                </c:pt>
                <c:pt idx="56" formatCode="#,##0">
                  <c:v>21880</c:v>
                </c:pt>
                <c:pt idx="57" formatCode="#,##0">
                  <c:v>21847</c:v>
                </c:pt>
                <c:pt idx="58" formatCode="#,##0">
                  <c:v>21810</c:v>
                </c:pt>
                <c:pt idx="59" formatCode="#,##0">
                  <c:v>21768</c:v>
                </c:pt>
                <c:pt idx="60" formatCode="#,##0">
                  <c:v>21726</c:v>
                </c:pt>
                <c:pt idx="61" formatCode="#,##0">
                  <c:v>21680</c:v>
                </c:pt>
                <c:pt idx="62" formatCode="#,##0">
                  <c:v>21633</c:v>
                </c:pt>
                <c:pt idx="63" formatCode="#,##0">
                  <c:v>21581</c:v>
                </c:pt>
                <c:pt idx="64" formatCode="#,##0">
                  <c:v>21527</c:v>
                </c:pt>
                <c:pt idx="65" formatCode="#,##0">
                  <c:v>21469</c:v>
                </c:pt>
              </c:numCache>
            </c:numRef>
          </c:val>
          <c:smooth val="0"/>
          <c:extLst>
            <c:ext xmlns:c16="http://schemas.microsoft.com/office/drawing/2014/chart" uri="{C3380CC4-5D6E-409C-BE32-E72D297353CC}">
              <c16:uniqueId val="{00000030-184A-4326-B0AE-B880AE3ACD17}"/>
            </c:ext>
          </c:extLst>
        </c:ser>
        <c:ser>
          <c:idx val="2"/>
          <c:order val="2"/>
          <c:tx>
            <c:strRef>
              <c:f>'Diat 6–30 tiedot'!$A$18</c:f>
              <c:strCache>
                <c:ptCount val="1"/>
                <c:pt idx="0">
                  <c:v>Iisalmi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84A-4326-B0AE-B880AE3ACD17}"/>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tiedot'!$B$18:$BO$18</c:f>
              <c:numCache>
                <c:formatCode>General</c:formatCode>
                <c:ptCount val="66"/>
                <c:pt idx="44" formatCode="#,##0">
                  <c:v>21286</c:v>
                </c:pt>
                <c:pt idx="45" formatCode="#,##0">
                  <c:v>21103</c:v>
                </c:pt>
                <c:pt idx="46" formatCode="#,##0">
                  <c:v>20923</c:v>
                </c:pt>
                <c:pt idx="47" formatCode="#,##0">
                  <c:v>20752</c:v>
                </c:pt>
                <c:pt idx="48" formatCode="#,##0">
                  <c:v>20585</c:v>
                </c:pt>
                <c:pt idx="49" formatCode="#,##0">
                  <c:v>20418</c:v>
                </c:pt>
                <c:pt idx="50" formatCode="#,##0">
                  <c:v>20254</c:v>
                </c:pt>
                <c:pt idx="51" formatCode="#,##0">
                  <c:v>20093</c:v>
                </c:pt>
                <c:pt idx="52" formatCode="#,##0">
                  <c:v>19932</c:v>
                </c:pt>
                <c:pt idx="53" formatCode="#,##0">
                  <c:v>19771</c:v>
                </c:pt>
                <c:pt idx="54" formatCode="#,##0">
                  <c:v>19607</c:v>
                </c:pt>
                <c:pt idx="55" formatCode="#,##0">
                  <c:v>19444</c:v>
                </c:pt>
                <c:pt idx="56" formatCode="#,##0">
                  <c:v>19286</c:v>
                </c:pt>
                <c:pt idx="57" formatCode="#,##0">
                  <c:v>19126</c:v>
                </c:pt>
                <c:pt idx="58" formatCode="#,##0">
                  <c:v>18966</c:v>
                </c:pt>
                <c:pt idx="59" formatCode="#,##0">
                  <c:v>18805</c:v>
                </c:pt>
                <c:pt idx="60" formatCode="#,##0">
                  <c:v>18647</c:v>
                </c:pt>
                <c:pt idx="61" formatCode="#,##0">
                  <c:v>18488</c:v>
                </c:pt>
                <c:pt idx="62" formatCode="#,##0">
                  <c:v>18330</c:v>
                </c:pt>
                <c:pt idx="63" formatCode="#,##0">
                  <c:v>18174</c:v>
                </c:pt>
                <c:pt idx="64" formatCode="#,##0">
                  <c:v>18015</c:v>
                </c:pt>
                <c:pt idx="65" formatCode="#,##0">
                  <c:v>17858</c:v>
                </c:pt>
              </c:numCache>
            </c:numRef>
          </c:val>
          <c:smooth val="0"/>
          <c:extLst>
            <c:ext xmlns:c16="http://schemas.microsoft.com/office/drawing/2014/chart" uri="{C3380CC4-5D6E-409C-BE32-E72D297353CC}">
              <c16:uniqueId val="{00000032-184A-4326-B0AE-B880AE3ACD17}"/>
            </c:ext>
          </c:extLst>
        </c:ser>
        <c:ser>
          <c:idx val="3"/>
          <c:order val="3"/>
          <c:tx>
            <c:strRef>
              <c:f>'Diat 6–30 tiedot'!$A$19</c:f>
              <c:strCache>
                <c:ptCount val="1"/>
                <c:pt idx="0">
                  <c:v>Iisalmi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5.6643830728609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184A-4326-B0AE-B880AE3ACD17}"/>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tiedot'!$B$19:$BO$19</c:f>
              <c:numCache>
                <c:formatCode>General</c:formatCode>
                <c:ptCount val="66"/>
                <c:pt idx="46" formatCode="#,##0">
                  <c:v>20957</c:v>
                </c:pt>
                <c:pt idx="47" formatCode="#,##0">
                  <c:v>20789</c:v>
                </c:pt>
                <c:pt idx="48" formatCode="#,##0">
                  <c:v>20623</c:v>
                </c:pt>
                <c:pt idx="49" formatCode="#,##0">
                  <c:v>20458</c:v>
                </c:pt>
                <c:pt idx="50" formatCode="#,##0">
                  <c:v>20296</c:v>
                </c:pt>
                <c:pt idx="51" formatCode="#,##0">
                  <c:v>20136</c:v>
                </c:pt>
                <c:pt idx="52" formatCode="#,##0">
                  <c:v>19977</c:v>
                </c:pt>
                <c:pt idx="53" formatCode="#,##0">
                  <c:v>19821</c:v>
                </c:pt>
                <c:pt idx="54" formatCode="#,##0">
                  <c:v>19665</c:v>
                </c:pt>
                <c:pt idx="55" formatCode="#,##0">
                  <c:v>19508</c:v>
                </c:pt>
                <c:pt idx="56" formatCode="#,##0">
                  <c:v>19351</c:v>
                </c:pt>
                <c:pt idx="57" formatCode="#,##0">
                  <c:v>19198</c:v>
                </c:pt>
                <c:pt idx="58" formatCode="#,##0">
                  <c:v>19042</c:v>
                </c:pt>
                <c:pt idx="59" formatCode="#,##0">
                  <c:v>18886</c:v>
                </c:pt>
                <c:pt idx="60" formatCode="#,##0">
                  <c:v>18730</c:v>
                </c:pt>
                <c:pt idx="61" formatCode="#,##0">
                  <c:v>18577</c:v>
                </c:pt>
                <c:pt idx="62" formatCode="#,##0">
                  <c:v>18430</c:v>
                </c:pt>
                <c:pt idx="63" formatCode="#,##0">
                  <c:v>18287</c:v>
                </c:pt>
                <c:pt idx="64" formatCode="#,##0">
                  <c:v>18150</c:v>
                </c:pt>
                <c:pt idx="65" formatCode="#,##0">
                  <c:v>18013</c:v>
                </c:pt>
              </c:numCache>
            </c:numRef>
          </c:val>
          <c:smooth val="0"/>
          <c:extLst>
            <c:ext xmlns:c16="http://schemas.microsoft.com/office/drawing/2014/chart" uri="{C3380CC4-5D6E-409C-BE32-E72D297353CC}">
              <c16:uniqueId val="{00000034-184A-4326-B0AE-B880AE3ACD17}"/>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0304850407978227E-2"/>
          <c:y val="0.64229394134018414"/>
          <c:w val="0.30520738893925659"/>
          <c:h val="0.2521685220866338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Kiuruveden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tiedot'!$A$20</c:f>
              <c:strCache>
                <c:ptCount val="1"/>
                <c:pt idx="0">
                  <c:v>Kiuruvesi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FBD-47B6-9A81-8A4AE7866AA1}"/>
                </c:ext>
              </c:extLst>
            </c:dLbl>
            <c:dLbl>
              <c:idx val="1"/>
              <c:delete val="1"/>
              <c:extLst>
                <c:ext xmlns:c15="http://schemas.microsoft.com/office/drawing/2012/chart" uri="{CE6537A1-D6FC-4f65-9D91-7224C49458BB}"/>
                <c:ext xmlns:c16="http://schemas.microsoft.com/office/drawing/2014/chart" uri="{C3380CC4-5D6E-409C-BE32-E72D297353CC}">
                  <c16:uniqueId val="{00000001-3FBD-47B6-9A81-8A4AE7866AA1}"/>
                </c:ext>
              </c:extLst>
            </c:dLbl>
            <c:dLbl>
              <c:idx val="2"/>
              <c:delete val="1"/>
              <c:extLst>
                <c:ext xmlns:c15="http://schemas.microsoft.com/office/drawing/2012/chart" uri="{CE6537A1-D6FC-4f65-9D91-7224C49458BB}"/>
                <c:ext xmlns:c16="http://schemas.microsoft.com/office/drawing/2014/chart" uri="{C3380CC4-5D6E-409C-BE32-E72D297353CC}">
                  <c16:uniqueId val="{00000002-3FBD-47B6-9A81-8A4AE7866AA1}"/>
                </c:ext>
              </c:extLst>
            </c:dLbl>
            <c:dLbl>
              <c:idx val="3"/>
              <c:delete val="1"/>
              <c:extLst>
                <c:ext xmlns:c15="http://schemas.microsoft.com/office/drawing/2012/chart" uri="{CE6537A1-D6FC-4f65-9D91-7224C49458BB}"/>
                <c:ext xmlns:c16="http://schemas.microsoft.com/office/drawing/2014/chart" uri="{C3380CC4-5D6E-409C-BE32-E72D297353CC}">
                  <c16:uniqueId val="{00000003-3FBD-47B6-9A81-8A4AE7866AA1}"/>
                </c:ext>
              </c:extLst>
            </c:dLbl>
            <c:dLbl>
              <c:idx val="4"/>
              <c:delete val="1"/>
              <c:extLst>
                <c:ext xmlns:c15="http://schemas.microsoft.com/office/drawing/2012/chart" uri="{CE6537A1-D6FC-4f65-9D91-7224C49458BB}"/>
                <c:ext xmlns:c16="http://schemas.microsoft.com/office/drawing/2014/chart" uri="{C3380CC4-5D6E-409C-BE32-E72D297353CC}">
                  <c16:uniqueId val="{00000004-3FBD-47B6-9A81-8A4AE7866AA1}"/>
                </c:ext>
              </c:extLst>
            </c:dLbl>
            <c:dLbl>
              <c:idx val="5"/>
              <c:delete val="1"/>
              <c:extLst>
                <c:ext xmlns:c15="http://schemas.microsoft.com/office/drawing/2012/chart" uri="{CE6537A1-D6FC-4f65-9D91-7224C49458BB}"/>
                <c:ext xmlns:c16="http://schemas.microsoft.com/office/drawing/2014/chart" uri="{C3380CC4-5D6E-409C-BE32-E72D297353CC}">
                  <c16:uniqueId val="{00000005-3FBD-47B6-9A81-8A4AE7866AA1}"/>
                </c:ext>
              </c:extLst>
            </c:dLbl>
            <c:dLbl>
              <c:idx val="6"/>
              <c:delete val="1"/>
              <c:extLst>
                <c:ext xmlns:c15="http://schemas.microsoft.com/office/drawing/2012/chart" uri="{CE6537A1-D6FC-4f65-9D91-7224C49458BB}"/>
                <c:ext xmlns:c16="http://schemas.microsoft.com/office/drawing/2014/chart" uri="{C3380CC4-5D6E-409C-BE32-E72D297353CC}">
                  <c16:uniqueId val="{00000006-3FBD-47B6-9A81-8A4AE7866AA1}"/>
                </c:ext>
              </c:extLst>
            </c:dLbl>
            <c:dLbl>
              <c:idx val="7"/>
              <c:delete val="1"/>
              <c:extLst>
                <c:ext xmlns:c15="http://schemas.microsoft.com/office/drawing/2012/chart" uri="{CE6537A1-D6FC-4f65-9D91-7224C49458BB}"/>
                <c:ext xmlns:c16="http://schemas.microsoft.com/office/drawing/2014/chart" uri="{C3380CC4-5D6E-409C-BE32-E72D297353CC}">
                  <c16:uniqueId val="{00000007-3FBD-47B6-9A81-8A4AE7866AA1}"/>
                </c:ext>
              </c:extLst>
            </c:dLbl>
            <c:dLbl>
              <c:idx val="8"/>
              <c:delete val="1"/>
              <c:extLst>
                <c:ext xmlns:c15="http://schemas.microsoft.com/office/drawing/2012/chart" uri="{CE6537A1-D6FC-4f65-9D91-7224C49458BB}"/>
                <c:ext xmlns:c16="http://schemas.microsoft.com/office/drawing/2014/chart" uri="{C3380CC4-5D6E-409C-BE32-E72D297353CC}">
                  <c16:uniqueId val="{00000008-3FBD-47B6-9A81-8A4AE7866AA1}"/>
                </c:ext>
              </c:extLst>
            </c:dLbl>
            <c:dLbl>
              <c:idx val="9"/>
              <c:delete val="1"/>
              <c:extLst>
                <c:ext xmlns:c15="http://schemas.microsoft.com/office/drawing/2012/chart" uri="{CE6537A1-D6FC-4f65-9D91-7224C49458BB}"/>
                <c:ext xmlns:c16="http://schemas.microsoft.com/office/drawing/2014/chart" uri="{C3380CC4-5D6E-409C-BE32-E72D297353CC}">
                  <c16:uniqueId val="{00000009-3FBD-47B6-9A81-8A4AE7866AA1}"/>
                </c:ext>
              </c:extLst>
            </c:dLbl>
            <c:dLbl>
              <c:idx val="10"/>
              <c:delete val="1"/>
              <c:extLst>
                <c:ext xmlns:c15="http://schemas.microsoft.com/office/drawing/2012/chart" uri="{CE6537A1-D6FC-4f65-9D91-7224C49458BB}"/>
                <c:ext xmlns:c16="http://schemas.microsoft.com/office/drawing/2014/chart" uri="{C3380CC4-5D6E-409C-BE32-E72D297353CC}">
                  <c16:uniqueId val="{0000000A-3FBD-47B6-9A81-8A4AE7866AA1}"/>
                </c:ext>
              </c:extLst>
            </c:dLbl>
            <c:dLbl>
              <c:idx val="11"/>
              <c:delete val="1"/>
              <c:extLst>
                <c:ext xmlns:c15="http://schemas.microsoft.com/office/drawing/2012/chart" uri="{CE6537A1-D6FC-4f65-9D91-7224C49458BB}"/>
                <c:ext xmlns:c16="http://schemas.microsoft.com/office/drawing/2014/chart" uri="{C3380CC4-5D6E-409C-BE32-E72D297353CC}">
                  <c16:uniqueId val="{0000000B-3FBD-47B6-9A81-8A4AE7866AA1}"/>
                </c:ext>
              </c:extLst>
            </c:dLbl>
            <c:dLbl>
              <c:idx val="12"/>
              <c:delete val="1"/>
              <c:extLst>
                <c:ext xmlns:c15="http://schemas.microsoft.com/office/drawing/2012/chart" uri="{CE6537A1-D6FC-4f65-9D91-7224C49458BB}"/>
                <c:ext xmlns:c16="http://schemas.microsoft.com/office/drawing/2014/chart" uri="{C3380CC4-5D6E-409C-BE32-E72D297353CC}">
                  <c16:uniqueId val="{0000000C-3FBD-47B6-9A81-8A4AE7866AA1}"/>
                </c:ext>
              </c:extLst>
            </c:dLbl>
            <c:dLbl>
              <c:idx val="13"/>
              <c:delete val="1"/>
              <c:extLst>
                <c:ext xmlns:c15="http://schemas.microsoft.com/office/drawing/2012/chart" uri="{CE6537A1-D6FC-4f65-9D91-7224C49458BB}"/>
                <c:ext xmlns:c16="http://schemas.microsoft.com/office/drawing/2014/chart" uri="{C3380CC4-5D6E-409C-BE32-E72D297353CC}">
                  <c16:uniqueId val="{0000000D-3FBD-47B6-9A81-8A4AE7866AA1}"/>
                </c:ext>
              </c:extLst>
            </c:dLbl>
            <c:dLbl>
              <c:idx val="14"/>
              <c:delete val="1"/>
              <c:extLst>
                <c:ext xmlns:c15="http://schemas.microsoft.com/office/drawing/2012/chart" uri="{CE6537A1-D6FC-4f65-9D91-7224C49458BB}"/>
                <c:ext xmlns:c16="http://schemas.microsoft.com/office/drawing/2014/chart" uri="{C3380CC4-5D6E-409C-BE32-E72D297353CC}">
                  <c16:uniqueId val="{0000000E-3FBD-47B6-9A81-8A4AE7866AA1}"/>
                </c:ext>
              </c:extLst>
            </c:dLbl>
            <c:dLbl>
              <c:idx val="15"/>
              <c:delete val="1"/>
              <c:extLst>
                <c:ext xmlns:c15="http://schemas.microsoft.com/office/drawing/2012/chart" uri="{CE6537A1-D6FC-4f65-9D91-7224C49458BB}"/>
                <c:ext xmlns:c16="http://schemas.microsoft.com/office/drawing/2014/chart" uri="{C3380CC4-5D6E-409C-BE32-E72D297353CC}">
                  <c16:uniqueId val="{0000000F-3FBD-47B6-9A81-8A4AE7866AA1}"/>
                </c:ext>
              </c:extLst>
            </c:dLbl>
            <c:dLbl>
              <c:idx val="16"/>
              <c:delete val="1"/>
              <c:extLst>
                <c:ext xmlns:c15="http://schemas.microsoft.com/office/drawing/2012/chart" uri="{CE6537A1-D6FC-4f65-9D91-7224C49458BB}"/>
                <c:ext xmlns:c16="http://schemas.microsoft.com/office/drawing/2014/chart" uri="{C3380CC4-5D6E-409C-BE32-E72D297353CC}">
                  <c16:uniqueId val="{00000010-3FBD-47B6-9A81-8A4AE7866AA1}"/>
                </c:ext>
              </c:extLst>
            </c:dLbl>
            <c:dLbl>
              <c:idx val="17"/>
              <c:delete val="1"/>
              <c:extLst>
                <c:ext xmlns:c15="http://schemas.microsoft.com/office/drawing/2012/chart" uri="{CE6537A1-D6FC-4f65-9D91-7224C49458BB}"/>
                <c:ext xmlns:c16="http://schemas.microsoft.com/office/drawing/2014/chart" uri="{C3380CC4-5D6E-409C-BE32-E72D297353CC}">
                  <c16:uniqueId val="{00000011-3FBD-47B6-9A81-8A4AE7866AA1}"/>
                </c:ext>
              </c:extLst>
            </c:dLbl>
            <c:dLbl>
              <c:idx val="18"/>
              <c:delete val="1"/>
              <c:extLst>
                <c:ext xmlns:c15="http://schemas.microsoft.com/office/drawing/2012/chart" uri="{CE6537A1-D6FC-4f65-9D91-7224C49458BB}"/>
                <c:ext xmlns:c16="http://schemas.microsoft.com/office/drawing/2014/chart" uri="{C3380CC4-5D6E-409C-BE32-E72D297353CC}">
                  <c16:uniqueId val="{00000012-3FBD-47B6-9A81-8A4AE7866AA1}"/>
                </c:ext>
              </c:extLst>
            </c:dLbl>
            <c:dLbl>
              <c:idx val="19"/>
              <c:delete val="1"/>
              <c:extLst>
                <c:ext xmlns:c15="http://schemas.microsoft.com/office/drawing/2012/chart" uri="{CE6537A1-D6FC-4f65-9D91-7224C49458BB}"/>
                <c:ext xmlns:c16="http://schemas.microsoft.com/office/drawing/2014/chart" uri="{C3380CC4-5D6E-409C-BE32-E72D297353CC}">
                  <c16:uniqueId val="{00000013-3FBD-47B6-9A81-8A4AE7866AA1}"/>
                </c:ext>
              </c:extLst>
            </c:dLbl>
            <c:dLbl>
              <c:idx val="20"/>
              <c:delete val="1"/>
              <c:extLst>
                <c:ext xmlns:c15="http://schemas.microsoft.com/office/drawing/2012/chart" uri="{CE6537A1-D6FC-4f65-9D91-7224C49458BB}"/>
                <c:ext xmlns:c16="http://schemas.microsoft.com/office/drawing/2014/chart" uri="{C3380CC4-5D6E-409C-BE32-E72D297353CC}">
                  <c16:uniqueId val="{00000014-3FBD-47B6-9A81-8A4AE7866AA1}"/>
                </c:ext>
              </c:extLst>
            </c:dLbl>
            <c:dLbl>
              <c:idx val="21"/>
              <c:delete val="1"/>
              <c:extLst>
                <c:ext xmlns:c15="http://schemas.microsoft.com/office/drawing/2012/chart" uri="{CE6537A1-D6FC-4f65-9D91-7224C49458BB}"/>
                <c:ext xmlns:c16="http://schemas.microsoft.com/office/drawing/2014/chart" uri="{C3380CC4-5D6E-409C-BE32-E72D297353CC}">
                  <c16:uniqueId val="{00000015-3FBD-47B6-9A81-8A4AE7866AA1}"/>
                </c:ext>
              </c:extLst>
            </c:dLbl>
            <c:dLbl>
              <c:idx val="22"/>
              <c:delete val="1"/>
              <c:extLst>
                <c:ext xmlns:c15="http://schemas.microsoft.com/office/drawing/2012/chart" uri="{CE6537A1-D6FC-4f65-9D91-7224C49458BB}"/>
                <c:ext xmlns:c16="http://schemas.microsoft.com/office/drawing/2014/chart" uri="{C3380CC4-5D6E-409C-BE32-E72D297353CC}">
                  <c16:uniqueId val="{00000016-3FBD-47B6-9A81-8A4AE7866AA1}"/>
                </c:ext>
              </c:extLst>
            </c:dLbl>
            <c:dLbl>
              <c:idx val="23"/>
              <c:delete val="1"/>
              <c:extLst>
                <c:ext xmlns:c15="http://schemas.microsoft.com/office/drawing/2012/chart" uri="{CE6537A1-D6FC-4f65-9D91-7224C49458BB}"/>
                <c:ext xmlns:c16="http://schemas.microsoft.com/office/drawing/2014/chart" uri="{C3380CC4-5D6E-409C-BE32-E72D297353CC}">
                  <c16:uniqueId val="{00000017-3FBD-47B6-9A81-8A4AE7866AA1}"/>
                </c:ext>
              </c:extLst>
            </c:dLbl>
            <c:dLbl>
              <c:idx val="24"/>
              <c:delete val="1"/>
              <c:extLst>
                <c:ext xmlns:c15="http://schemas.microsoft.com/office/drawing/2012/chart" uri="{CE6537A1-D6FC-4f65-9D91-7224C49458BB}"/>
                <c:ext xmlns:c16="http://schemas.microsoft.com/office/drawing/2014/chart" uri="{C3380CC4-5D6E-409C-BE32-E72D297353CC}">
                  <c16:uniqueId val="{00000018-3FBD-47B6-9A81-8A4AE7866AA1}"/>
                </c:ext>
              </c:extLst>
            </c:dLbl>
            <c:dLbl>
              <c:idx val="25"/>
              <c:delete val="1"/>
              <c:extLst>
                <c:ext xmlns:c15="http://schemas.microsoft.com/office/drawing/2012/chart" uri="{CE6537A1-D6FC-4f65-9D91-7224C49458BB}"/>
                <c:ext xmlns:c16="http://schemas.microsoft.com/office/drawing/2014/chart" uri="{C3380CC4-5D6E-409C-BE32-E72D297353CC}">
                  <c16:uniqueId val="{00000019-3FBD-47B6-9A81-8A4AE7866AA1}"/>
                </c:ext>
              </c:extLst>
            </c:dLbl>
            <c:dLbl>
              <c:idx val="26"/>
              <c:delete val="1"/>
              <c:extLst>
                <c:ext xmlns:c15="http://schemas.microsoft.com/office/drawing/2012/chart" uri="{CE6537A1-D6FC-4f65-9D91-7224C49458BB}"/>
                <c:ext xmlns:c16="http://schemas.microsoft.com/office/drawing/2014/chart" uri="{C3380CC4-5D6E-409C-BE32-E72D297353CC}">
                  <c16:uniqueId val="{0000001A-3FBD-47B6-9A81-8A4AE7866AA1}"/>
                </c:ext>
              </c:extLst>
            </c:dLbl>
            <c:dLbl>
              <c:idx val="27"/>
              <c:delete val="1"/>
              <c:extLst>
                <c:ext xmlns:c15="http://schemas.microsoft.com/office/drawing/2012/chart" uri="{CE6537A1-D6FC-4f65-9D91-7224C49458BB}"/>
                <c:ext xmlns:c16="http://schemas.microsoft.com/office/drawing/2014/chart" uri="{C3380CC4-5D6E-409C-BE32-E72D297353CC}">
                  <c16:uniqueId val="{0000001B-3FBD-47B6-9A81-8A4AE7866AA1}"/>
                </c:ext>
              </c:extLst>
            </c:dLbl>
            <c:dLbl>
              <c:idx val="28"/>
              <c:delete val="1"/>
              <c:extLst>
                <c:ext xmlns:c15="http://schemas.microsoft.com/office/drawing/2012/chart" uri="{CE6537A1-D6FC-4f65-9D91-7224C49458BB}"/>
                <c:ext xmlns:c16="http://schemas.microsoft.com/office/drawing/2014/chart" uri="{C3380CC4-5D6E-409C-BE32-E72D297353CC}">
                  <c16:uniqueId val="{0000001C-3FBD-47B6-9A81-8A4AE7866AA1}"/>
                </c:ext>
              </c:extLst>
            </c:dLbl>
            <c:dLbl>
              <c:idx val="29"/>
              <c:delete val="1"/>
              <c:extLst>
                <c:ext xmlns:c15="http://schemas.microsoft.com/office/drawing/2012/chart" uri="{CE6537A1-D6FC-4f65-9D91-7224C49458BB}"/>
                <c:ext xmlns:c16="http://schemas.microsoft.com/office/drawing/2014/chart" uri="{C3380CC4-5D6E-409C-BE32-E72D297353CC}">
                  <c16:uniqueId val="{0000001D-3FBD-47B6-9A81-8A4AE7866AA1}"/>
                </c:ext>
              </c:extLst>
            </c:dLbl>
            <c:dLbl>
              <c:idx val="30"/>
              <c:delete val="1"/>
              <c:extLst>
                <c:ext xmlns:c15="http://schemas.microsoft.com/office/drawing/2012/chart" uri="{CE6537A1-D6FC-4f65-9D91-7224C49458BB}"/>
                <c:ext xmlns:c16="http://schemas.microsoft.com/office/drawing/2014/chart" uri="{C3380CC4-5D6E-409C-BE32-E72D297353CC}">
                  <c16:uniqueId val="{0000001E-3FBD-47B6-9A81-8A4AE7866AA1}"/>
                </c:ext>
              </c:extLst>
            </c:dLbl>
            <c:dLbl>
              <c:idx val="31"/>
              <c:delete val="1"/>
              <c:extLst>
                <c:ext xmlns:c15="http://schemas.microsoft.com/office/drawing/2012/chart" uri="{CE6537A1-D6FC-4f65-9D91-7224C49458BB}"/>
                <c:ext xmlns:c16="http://schemas.microsoft.com/office/drawing/2014/chart" uri="{C3380CC4-5D6E-409C-BE32-E72D297353CC}">
                  <c16:uniqueId val="{0000001F-3FBD-47B6-9A81-8A4AE7866AA1}"/>
                </c:ext>
              </c:extLst>
            </c:dLbl>
            <c:dLbl>
              <c:idx val="32"/>
              <c:delete val="1"/>
              <c:extLst>
                <c:ext xmlns:c15="http://schemas.microsoft.com/office/drawing/2012/chart" uri="{CE6537A1-D6FC-4f65-9D91-7224C49458BB}"/>
                <c:ext xmlns:c16="http://schemas.microsoft.com/office/drawing/2014/chart" uri="{C3380CC4-5D6E-409C-BE32-E72D297353CC}">
                  <c16:uniqueId val="{00000020-3FBD-47B6-9A81-8A4AE7866AA1}"/>
                </c:ext>
              </c:extLst>
            </c:dLbl>
            <c:dLbl>
              <c:idx val="33"/>
              <c:delete val="1"/>
              <c:extLst>
                <c:ext xmlns:c15="http://schemas.microsoft.com/office/drawing/2012/chart" uri="{CE6537A1-D6FC-4f65-9D91-7224C49458BB}"/>
                <c:ext xmlns:c16="http://schemas.microsoft.com/office/drawing/2014/chart" uri="{C3380CC4-5D6E-409C-BE32-E72D297353CC}">
                  <c16:uniqueId val="{00000021-3FBD-47B6-9A81-8A4AE7866AA1}"/>
                </c:ext>
              </c:extLst>
            </c:dLbl>
            <c:dLbl>
              <c:idx val="34"/>
              <c:delete val="1"/>
              <c:extLst>
                <c:ext xmlns:c15="http://schemas.microsoft.com/office/drawing/2012/chart" uri="{CE6537A1-D6FC-4f65-9D91-7224C49458BB}"/>
                <c:ext xmlns:c16="http://schemas.microsoft.com/office/drawing/2014/chart" uri="{C3380CC4-5D6E-409C-BE32-E72D297353CC}">
                  <c16:uniqueId val="{00000022-3FBD-47B6-9A81-8A4AE7866AA1}"/>
                </c:ext>
              </c:extLst>
            </c:dLbl>
            <c:dLbl>
              <c:idx val="35"/>
              <c:delete val="1"/>
              <c:extLst>
                <c:ext xmlns:c15="http://schemas.microsoft.com/office/drawing/2012/chart" uri="{CE6537A1-D6FC-4f65-9D91-7224C49458BB}"/>
                <c:ext xmlns:c16="http://schemas.microsoft.com/office/drawing/2014/chart" uri="{C3380CC4-5D6E-409C-BE32-E72D297353CC}">
                  <c16:uniqueId val="{00000023-3FBD-47B6-9A81-8A4AE7866AA1}"/>
                </c:ext>
              </c:extLst>
            </c:dLbl>
            <c:dLbl>
              <c:idx val="36"/>
              <c:delete val="1"/>
              <c:extLst>
                <c:ext xmlns:c15="http://schemas.microsoft.com/office/drawing/2012/chart" uri="{CE6537A1-D6FC-4f65-9D91-7224C49458BB}"/>
                <c:ext xmlns:c16="http://schemas.microsoft.com/office/drawing/2014/chart" uri="{C3380CC4-5D6E-409C-BE32-E72D297353CC}">
                  <c16:uniqueId val="{00000024-3FBD-47B6-9A81-8A4AE7866AA1}"/>
                </c:ext>
              </c:extLst>
            </c:dLbl>
            <c:dLbl>
              <c:idx val="37"/>
              <c:delete val="1"/>
              <c:extLst>
                <c:ext xmlns:c15="http://schemas.microsoft.com/office/drawing/2012/chart" uri="{CE6537A1-D6FC-4f65-9D91-7224C49458BB}"/>
                <c:ext xmlns:c16="http://schemas.microsoft.com/office/drawing/2014/chart" uri="{C3380CC4-5D6E-409C-BE32-E72D297353CC}">
                  <c16:uniqueId val="{00000025-3FBD-47B6-9A81-8A4AE7866AA1}"/>
                </c:ext>
              </c:extLst>
            </c:dLbl>
            <c:dLbl>
              <c:idx val="38"/>
              <c:delete val="1"/>
              <c:extLst>
                <c:ext xmlns:c15="http://schemas.microsoft.com/office/drawing/2012/chart" uri="{CE6537A1-D6FC-4f65-9D91-7224C49458BB}"/>
                <c:ext xmlns:c16="http://schemas.microsoft.com/office/drawing/2014/chart" uri="{C3380CC4-5D6E-409C-BE32-E72D297353CC}">
                  <c16:uniqueId val="{00000026-3FBD-47B6-9A81-8A4AE7866AA1}"/>
                </c:ext>
              </c:extLst>
            </c:dLbl>
            <c:dLbl>
              <c:idx val="39"/>
              <c:delete val="1"/>
              <c:extLst>
                <c:ext xmlns:c15="http://schemas.microsoft.com/office/drawing/2012/chart" uri="{CE6537A1-D6FC-4f65-9D91-7224C49458BB}"/>
                <c:ext xmlns:c16="http://schemas.microsoft.com/office/drawing/2014/chart" uri="{C3380CC4-5D6E-409C-BE32-E72D297353CC}">
                  <c16:uniqueId val="{00000027-3FBD-47B6-9A81-8A4AE7866AA1}"/>
                </c:ext>
              </c:extLst>
            </c:dLbl>
            <c:dLbl>
              <c:idx val="40"/>
              <c:delete val="1"/>
              <c:extLst>
                <c:ext xmlns:c15="http://schemas.microsoft.com/office/drawing/2012/chart" uri="{CE6537A1-D6FC-4f65-9D91-7224C49458BB}"/>
                <c:ext xmlns:c16="http://schemas.microsoft.com/office/drawing/2014/chart" uri="{C3380CC4-5D6E-409C-BE32-E72D297353CC}">
                  <c16:uniqueId val="{00000028-3FBD-47B6-9A81-8A4AE7866AA1}"/>
                </c:ext>
              </c:extLst>
            </c:dLbl>
            <c:dLbl>
              <c:idx val="41"/>
              <c:delete val="1"/>
              <c:extLst>
                <c:ext xmlns:c15="http://schemas.microsoft.com/office/drawing/2012/chart" uri="{CE6537A1-D6FC-4f65-9D91-7224C49458BB}"/>
                <c:ext xmlns:c16="http://schemas.microsoft.com/office/drawing/2014/chart" uri="{C3380CC4-5D6E-409C-BE32-E72D297353CC}">
                  <c16:uniqueId val="{00000029-3FBD-47B6-9A81-8A4AE7866AA1}"/>
                </c:ext>
              </c:extLst>
            </c:dLbl>
            <c:dLbl>
              <c:idx val="42"/>
              <c:delete val="1"/>
              <c:extLst>
                <c:ext xmlns:c15="http://schemas.microsoft.com/office/drawing/2012/chart" uri="{CE6537A1-D6FC-4f65-9D91-7224C49458BB}"/>
                <c:ext xmlns:c16="http://schemas.microsoft.com/office/drawing/2014/chart" uri="{C3380CC4-5D6E-409C-BE32-E72D297353CC}">
                  <c16:uniqueId val="{0000002A-3FBD-47B6-9A81-8A4AE7866AA1}"/>
                </c:ext>
              </c:extLst>
            </c:dLbl>
            <c:dLbl>
              <c:idx val="43"/>
              <c:delete val="1"/>
              <c:extLst>
                <c:ext xmlns:c15="http://schemas.microsoft.com/office/drawing/2012/chart" uri="{CE6537A1-D6FC-4f65-9D91-7224C49458BB}"/>
                <c:ext xmlns:c16="http://schemas.microsoft.com/office/drawing/2014/chart" uri="{C3380CC4-5D6E-409C-BE32-E72D297353CC}">
                  <c16:uniqueId val="{0000002B-3FBD-47B6-9A81-8A4AE7866AA1}"/>
                </c:ext>
              </c:extLst>
            </c:dLbl>
            <c:dLbl>
              <c:idx val="44"/>
              <c:delete val="1"/>
              <c:extLst>
                <c:ext xmlns:c15="http://schemas.microsoft.com/office/drawing/2012/chart" uri="{CE6537A1-D6FC-4f65-9D91-7224C49458BB}"/>
                <c:ext xmlns:c16="http://schemas.microsoft.com/office/drawing/2014/chart" uri="{C3380CC4-5D6E-409C-BE32-E72D297353CC}">
                  <c16:uniqueId val="{0000002C-3FBD-47B6-9A81-8A4AE7866AA1}"/>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3FBD-47B6-9A81-8A4AE7866A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tiedot'!$B$20:$BO$20</c:f>
              <c:numCache>
                <c:formatCode>#,##0</c:formatCode>
                <c:ptCount val="66"/>
                <c:pt idx="0">
                  <c:v>12117</c:v>
                </c:pt>
                <c:pt idx="1">
                  <c:v>12081</c:v>
                </c:pt>
                <c:pt idx="2">
                  <c:v>12051</c:v>
                </c:pt>
                <c:pt idx="3">
                  <c:v>11989</c:v>
                </c:pt>
                <c:pt idx="4">
                  <c:v>12056</c:v>
                </c:pt>
                <c:pt idx="5">
                  <c:v>12030</c:v>
                </c:pt>
                <c:pt idx="6">
                  <c:v>12030</c:v>
                </c:pt>
                <c:pt idx="7">
                  <c:v>12073</c:v>
                </c:pt>
                <c:pt idx="8">
                  <c:v>12152</c:v>
                </c:pt>
                <c:pt idx="9">
                  <c:v>12189</c:v>
                </c:pt>
                <c:pt idx="10">
                  <c:v>12000</c:v>
                </c:pt>
                <c:pt idx="11">
                  <c:v>11932</c:v>
                </c:pt>
                <c:pt idx="12">
                  <c:v>11741</c:v>
                </c:pt>
                <c:pt idx="13">
                  <c:v>11583</c:v>
                </c:pt>
                <c:pt idx="14">
                  <c:v>11495</c:v>
                </c:pt>
                <c:pt idx="15">
                  <c:v>11415</c:v>
                </c:pt>
                <c:pt idx="16">
                  <c:v>11411</c:v>
                </c:pt>
                <c:pt idx="17">
                  <c:v>11363</c:v>
                </c:pt>
                <c:pt idx="18">
                  <c:v>11345</c:v>
                </c:pt>
                <c:pt idx="19">
                  <c:v>11288</c:v>
                </c:pt>
                <c:pt idx="20">
                  <c:v>11179</c:v>
                </c:pt>
                <c:pt idx="21">
                  <c:v>10993</c:v>
                </c:pt>
                <c:pt idx="22">
                  <c:v>10851</c:v>
                </c:pt>
                <c:pt idx="23">
                  <c:v>10595</c:v>
                </c:pt>
                <c:pt idx="24">
                  <c:v>10503</c:v>
                </c:pt>
                <c:pt idx="25">
                  <c:v>10358</c:v>
                </c:pt>
                <c:pt idx="26">
                  <c:v>10187</c:v>
                </c:pt>
                <c:pt idx="27">
                  <c:v>10074</c:v>
                </c:pt>
                <c:pt idx="28">
                  <c:v>9988</c:v>
                </c:pt>
                <c:pt idx="29">
                  <c:v>9864</c:v>
                </c:pt>
                <c:pt idx="30">
                  <c:v>9745</c:v>
                </c:pt>
                <c:pt idx="31">
                  <c:v>9639</c:v>
                </c:pt>
                <c:pt idx="32">
                  <c:v>9515</c:v>
                </c:pt>
                <c:pt idx="33">
                  <c:v>9400</c:v>
                </c:pt>
                <c:pt idx="34">
                  <c:v>9318</c:v>
                </c:pt>
                <c:pt idx="35">
                  <c:v>9157</c:v>
                </c:pt>
                <c:pt idx="36">
                  <c:v>9063</c:v>
                </c:pt>
                <c:pt idx="37">
                  <c:v>8989</c:v>
                </c:pt>
                <c:pt idx="38">
                  <c:v>8866</c:v>
                </c:pt>
                <c:pt idx="39">
                  <c:v>8752</c:v>
                </c:pt>
                <c:pt idx="40">
                  <c:v>8600</c:v>
                </c:pt>
                <c:pt idx="41">
                  <c:v>8444</c:v>
                </c:pt>
                <c:pt idx="42">
                  <c:v>8283</c:v>
                </c:pt>
                <c:pt idx="43">
                  <c:v>8153</c:v>
                </c:pt>
                <c:pt idx="44">
                  <c:v>7998</c:v>
                </c:pt>
                <c:pt idx="45">
                  <c:v>7854</c:v>
                </c:pt>
              </c:numCache>
            </c:numRef>
          </c:val>
          <c:smooth val="0"/>
          <c:extLst>
            <c:ext xmlns:c16="http://schemas.microsoft.com/office/drawing/2014/chart" uri="{C3380CC4-5D6E-409C-BE32-E72D297353CC}">
              <c16:uniqueId val="{0000002E-3FBD-47B6-9A81-8A4AE7866AA1}"/>
            </c:ext>
          </c:extLst>
        </c:ser>
        <c:ser>
          <c:idx val="1"/>
          <c:order val="1"/>
          <c:tx>
            <c:strRef>
              <c:f>'Diat 6–30 tiedot'!$A$21</c:f>
              <c:strCache>
                <c:ptCount val="1"/>
                <c:pt idx="0">
                  <c:v>Kiuruvesi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3FBD-47B6-9A81-8A4AE7866AA1}"/>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tiedot'!$B$21:$BO$21</c:f>
              <c:numCache>
                <c:formatCode>General</c:formatCode>
                <c:ptCount val="66"/>
                <c:pt idx="40" formatCode="#,##0">
                  <c:v>8644</c:v>
                </c:pt>
                <c:pt idx="41" formatCode="#,##0">
                  <c:v>8543</c:v>
                </c:pt>
                <c:pt idx="42" formatCode="#,##0">
                  <c:v>8449</c:v>
                </c:pt>
                <c:pt idx="43" formatCode="#,##0">
                  <c:v>8361</c:v>
                </c:pt>
                <c:pt idx="44" formatCode="#,##0">
                  <c:v>8277</c:v>
                </c:pt>
                <c:pt idx="45" formatCode="#,##0">
                  <c:v>8197</c:v>
                </c:pt>
                <c:pt idx="46" formatCode="#,##0">
                  <c:v>8123</c:v>
                </c:pt>
                <c:pt idx="47" formatCode="#,##0">
                  <c:v>8051</c:v>
                </c:pt>
                <c:pt idx="48" formatCode="#,##0">
                  <c:v>7984</c:v>
                </c:pt>
                <c:pt idx="49" formatCode="#,##0">
                  <c:v>7916</c:v>
                </c:pt>
                <c:pt idx="50" formatCode="#,##0">
                  <c:v>7851</c:v>
                </c:pt>
                <c:pt idx="51" formatCode="#,##0">
                  <c:v>7787</c:v>
                </c:pt>
                <c:pt idx="52" formatCode="#,##0">
                  <c:v>7730</c:v>
                </c:pt>
                <c:pt idx="53" formatCode="#,##0">
                  <c:v>7671</c:v>
                </c:pt>
                <c:pt idx="54" formatCode="#,##0">
                  <c:v>7614</c:v>
                </c:pt>
                <c:pt idx="55" formatCode="#,##0">
                  <c:v>7559</c:v>
                </c:pt>
                <c:pt idx="56" formatCode="#,##0">
                  <c:v>7506</c:v>
                </c:pt>
                <c:pt idx="57" formatCode="#,##0">
                  <c:v>7453</c:v>
                </c:pt>
                <c:pt idx="58" formatCode="#,##0">
                  <c:v>7403</c:v>
                </c:pt>
                <c:pt idx="59" formatCode="#,##0">
                  <c:v>7353</c:v>
                </c:pt>
                <c:pt idx="60" formatCode="#,##0">
                  <c:v>7303</c:v>
                </c:pt>
                <c:pt idx="61" formatCode="#,##0">
                  <c:v>7255</c:v>
                </c:pt>
                <c:pt idx="62" formatCode="#,##0">
                  <c:v>7207</c:v>
                </c:pt>
                <c:pt idx="63" formatCode="#,##0">
                  <c:v>7159</c:v>
                </c:pt>
                <c:pt idx="64" formatCode="#,##0">
                  <c:v>7109</c:v>
                </c:pt>
                <c:pt idx="65" formatCode="#,##0">
                  <c:v>7063</c:v>
                </c:pt>
              </c:numCache>
            </c:numRef>
          </c:val>
          <c:smooth val="0"/>
          <c:extLst>
            <c:ext xmlns:c16="http://schemas.microsoft.com/office/drawing/2014/chart" uri="{C3380CC4-5D6E-409C-BE32-E72D297353CC}">
              <c16:uniqueId val="{00000030-3FBD-47B6-9A81-8A4AE7866AA1}"/>
            </c:ext>
          </c:extLst>
        </c:ser>
        <c:ser>
          <c:idx val="2"/>
          <c:order val="2"/>
          <c:tx>
            <c:strRef>
              <c:f>'Diat 6–30 tiedot'!$A$22</c:f>
              <c:strCache>
                <c:ptCount val="1"/>
                <c:pt idx="0">
                  <c:v>Kiuruvesi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3FBD-47B6-9A81-8A4AE7866AA1}"/>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tiedot'!$B$22:$BO$22</c:f>
              <c:numCache>
                <c:formatCode>General</c:formatCode>
                <c:ptCount val="66"/>
                <c:pt idx="44" formatCode="#,##0">
                  <c:v>8000</c:v>
                </c:pt>
                <c:pt idx="45" formatCode="#,##0">
                  <c:v>7854</c:v>
                </c:pt>
                <c:pt idx="46" formatCode="#,##0">
                  <c:v>7714</c:v>
                </c:pt>
                <c:pt idx="47" formatCode="#,##0">
                  <c:v>7581</c:v>
                </c:pt>
                <c:pt idx="48" formatCode="#,##0">
                  <c:v>7454</c:v>
                </c:pt>
                <c:pt idx="49" formatCode="#,##0">
                  <c:v>7331</c:v>
                </c:pt>
                <c:pt idx="50" formatCode="#,##0">
                  <c:v>7210</c:v>
                </c:pt>
                <c:pt idx="51" formatCode="#,##0">
                  <c:v>7094</c:v>
                </c:pt>
                <c:pt idx="52" formatCode="#,##0">
                  <c:v>6983</c:v>
                </c:pt>
                <c:pt idx="53" formatCode="#,##0">
                  <c:v>6875</c:v>
                </c:pt>
                <c:pt idx="54" formatCode="#,##0">
                  <c:v>6772</c:v>
                </c:pt>
                <c:pt idx="55" formatCode="#,##0">
                  <c:v>6673</c:v>
                </c:pt>
                <c:pt idx="56" formatCode="#,##0">
                  <c:v>6577</c:v>
                </c:pt>
                <c:pt idx="57" formatCode="#,##0">
                  <c:v>6484</c:v>
                </c:pt>
                <c:pt idx="58" formatCode="#,##0">
                  <c:v>6394</c:v>
                </c:pt>
                <c:pt idx="59" formatCode="#,##0">
                  <c:v>6307</c:v>
                </c:pt>
                <c:pt idx="60" formatCode="#,##0">
                  <c:v>6222</c:v>
                </c:pt>
                <c:pt idx="61" formatCode="#,##0">
                  <c:v>6139</c:v>
                </c:pt>
                <c:pt idx="62" formatCode="#,##0">
                  <c:v>6055</c:v>
                </c:pt>
                <c:pt idx="63" formatCode="#,##0">
                  <c:v>5976</c:v>
                </c:pt>
                <c:pt idx="64" formatCode="#,##0">
                  <c:v>5898</c:v>
                </c:pt>
                <c:pt idx="65" formatCode="#,##0">
                  <c:v>5821</c:v>
                </c:pt>
              </c:numCache>
            </c:numRef>
          </c:val>
          <c:smooth val="0"/>
          <c:extLst>
            <c:ext xmlns:c16="http://schemas.microsoft.com/office/drawing/2014/chart" uri="{C3380CC4-5D6E-409C-BE32-E72D297353CC}">
              <c16:uniqueId val="{00000032-3FBD-47B6-9A81-8A4AE7866AA1}"/>
            </c:ext>
          </c:extLst>
        </c:ser>
        <c:ser>
          <c:idx val="3"/>
          <c:order val="3"/>
          <c:tx>
            <c:strRef>
              <c:f>'Diat 6–30 tiedot'!$A$23</c:f>
              <c:strCache>
                <c:ptCount val="1"/>
                <c:pt idx="0">
                  <c:v>Kiuruvesi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4.3049311353742951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3FBD-47B6-9A81-8A4AE7866AA1}"/>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tiedot'!$B$23:$BO$23</c:f>
              <c:numCache>
                <c:formatCode>General</c:formatCode>
                <c:ptCount val="66"/>
                <c:pt idx="46" formatCode="#,##0">
                  <c:v>7711</c:v>
                </c:pt>
                <c:pt idx="47" formatCode="#,##0">
                  <c:v>7578</c:v>
                </c:pt>
                <c:pt idx="48" formatCode="#,##0">
                  <c:v>7450</c:v>
                </c:pt>
                <c:pt idx="49" formatCode="#,##0">
                  <c:v>7331</c:v>
                </c:pt>
                <c:pt idx="50" formatCode="#,##0">
                  <c:v>7215</c:v>
                </c:pt>
                <c:pt idx="51" formatCode="#,##0">
                  <c:v>7102</c:v>
                </c:pt>
                <c:pt idx="52" formatCode="#,##0">
                  <c:v>6994</c:v>
                </c:pt>
                <c:pt idx="53" formatCode="#,##0">
                  <c:v>6891</c:v>
                </c:pt>
                <c:pt idx="54" formatCode="#,##0">
                  <c:v>6790</c:v>
                </c:pt>
                <c:pt idx="55" formatCode="#,##0">
                  <c:v>6695</c:v>
                </c:pt>
                <c:pt idx="56" formatCode="#,##0">
                  <c:v>6601</c:v>
                </c:pt>
                <c:pt idx="57" formatCode="#,##0">
                  <c:v>6509</c:v>
                </c:pt>
                <c:pt idx="58" formatCode="#,##0">
                  <c:v>6423</c:v>
                </c:pt>
                <c:pt idx="59" formatCode="#,##0">
                  <c:v>6336</c:v>
                </c:pt>
                <c:pt idx="60" formatCode="#,##0">
                  <c:v>6253</c:v>
                </c:pt>
                <c:pt idx="61" formatCode="#,##0">
                  <c:v>6171</c:v>
                </c:pt>
                <c:pt idx="62" formatCode="#,##0">
                  <c:v>6092</c:v>
                </c:pt>
                <c:pt idx="63" formatCode="#,##0">
                  <c:v>6014</c:v>
                </c:pt>
                <c:pt idx="64" formatCode="#,##0">
                  <c:v>5941</c:v>
                </c:pt>
                <c:pt idx="65" formatCode="#,##0">
                  <c:v>5868</c:v>
                </c:pt>
              </c:numCache>
            </c:numRef>
          </c:val>
          <c:smooth val="0"/>
          <c:extLst>
            <c:ext xmlns:c16="http://schemas.microsoft.com/office/drawing/2014/chart" uri="{C3380CC4-5D6E-409C-BE32-E72D297353CC}">
              <c16:uniqueId val="{00000034-3FBD-47B6-9A81-8A4AE7866AA1}"/>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0304850407978227E-2"/>
          <c:y val="0.61283914936130734"/>
          <c:w val="0.32759582451898861"/>
          <c:h val="0.2884205737529437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Keiteleen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tiedot'!$A$24</c:f>
              <c:strCache>
                <c:ptCount val="1"/>
                <c:pt idx="0">
                  <c:v>Keitele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819-4FDF-9C44-1B1FE3644884}"/>
                </c:ext>
              </c:extLst>
            </c:dLbl>
            <c:dLbl>
              <c:idx val="1"/>
              <c:delete val="1"/>
              <c:extLst>
                <c:ext xmlns:c15="http://schemas.microsoft.com/office/drawing/2012/chart" uri="{CE6537A1-D6FC-4f65-9D91-7224C49458BB}"/>
                <c:ext xmlns:c16="http://schemas.microsoft.com/office/drawing/2014/chart" uri="{C3380CC4-5D6E-409C-BE32-E72D297353CC}">
                  <c16:uniqueId val="{00000001-2819-4FDF-9C44-1B1FE3644884}"/>
                </c:ext>
              </c:extLst>
            </c:dLbl>
            <c:dLbl>
              <c:idx val="2"/>
              <c:delete val="1"/>
              <c:extLst>
                <c:ext xmlns:c15="http://schemas.microsoft.com/office/drawing/2012/chart" uri="{CE6537A1-D6FC-4f65-9D91-7224C49458BB}"/>
                <c:ext xmlns:c16="http://schemas.microsoft.com/office/drawing/2014/chart" uri="{C3380CC4-5D6E-409C-BE32-E72D297353CC}">
                  <c16:uniqueId val="{00000002-2819-4FDF-9C44-1B1FE3644884}"/>
                </c:ext>
              </c:extLst>
            </c:dLbl>
            <c:dLbl>
              <c:idx val="3"/>
              <c:delete val="1"/>
              <c:extLst>
                <c:ext xmlns:c15="http://schemas.microsoft.com/office/drawing/2012/chart" uri="{CE6537A1-D6FC-4f65-9D91-7224C49458BB}"/>
                <c:ext xmlns:c16="http://schemas.microsoft.com/office/drawing/2014/chart" uri="{C3380CC4-5D6E-409C-BE32-E72D297353CC}">
                  <c16:uniqueId val="{00000003-2819-4FDF-9C44-1B1FE3644884}"/>
                </c:ext>
              </c:extLst>
            </c:dLbl>
            <c:dLbl>
              <c:idx val="4"/>
              <c:delete val="1"/>
              <c:extLst>
                <c:ext xmlns:c15="http://schemas.microsoft.com/office/drawing/2012/chart" uri="{CE6537A1-D6FC-4f65-9D91-7224C49458BB}"/>
                <c:ext xmlns:c16="http://schemas.microsoft.com/office/drawing/2014/chart" uri="{C3380CC4-5D6E-409C-BE32-E72D297353CC}">
                  <c16:uniqueId val="{00000004-2819-4FDF-9C44-1B1FE3644884}"/>
                </c:ext>
              </c:extLst>
            </c:dLbl>
            <c:dLbl>
              <c:idx val="5"/>
              <c:delete val="1"/>
              <c:extLst>
                <c:ext xmlns:c15="http://schemas.microsoft.com/office/drawing/2012/chart" uri="{CE6537A1-D6FC-4f65-9D91-7224C49458BB}"/>
                <c:ext xmlns:c16="http://schemas.microsoft.com/office/drawing/2014/chart" uri="{C3380CC4-5D6E-409C-BE32-E72D297353CC}">
                  <c16:uniqueId val="{00000005-2819-4FDF-9C44-1B1FE3644884}"/>
                </c:ext>
              </c:extLst>
            </c:dLbl>
            <c:dLbl>
              <c:idx val="6"/>
              <c:delete val="1"/>
              <c:extLst>
                <c:ext xmlns:c15="http://schemas.microsoft.com/office/drawing/2012/chart" uri="{CE6537A1-D6FC-4f65-9D91-7224C49458BB}"/>
                <c:ext xmlns:c16="http://schemas.microsoft.com/office/drawing/2014/chart" uri="{C3380CC4-5D6E-409C-BE32-E72D297353CC}">
                  <c16:uniqueId val="{00000006-2819-4FDF-9C44-1B1FE3644884}"/>
                </c:ext>
              </c:extLst>
            </c:dLbl>
            <c:dLbl>
              <c:idx val="7"/>
              <c:delete val="1"/>
              <c:extLst>
                <c:ext xmlns:c15="http://schemas.microsoft.com/office/drawing/2012/chart" uri="{CE6537A1-D6FC-4f65-9D91-7224C49458BB}"/>
                <c:ext xmlns:c16="http://schemas.microsoft.com/office/drawing/2014/chart" uri="{C3380CC4-5D6E-409C-BE32-E72D297353CC}">
                  <c16:uniqueId val="{00000007-2819-4FDF-9C44-1B1FE3644884}"/>
                </c:ext>
              </c:extLst>
            </c:dLbl>
            <c:dLbl>
              <c:idx val="8"/>
              <c:delete val="1"/>
              <c:extLst>
                <c:ext xmlns:c15="http://schemas.microsoft.com/office/drawing/2012/chart" uri="{CE6537A1-D6FC-4f65-9D91-7224C49458BB}"/>
                <c:ext xmlns:c16="http://schemas.microsoft.com/office/drawing/2014/chart" uri="{C3380CC4-5D6E-409C-BE32-E72D297353CC}">
                  <c16:uniqueId val="{00000008-2819-4FDF-9C44-1B1FE3644884}"/>
                </c:ext>
              </c:extLst>
            </c:dLbl>
            <c:dLbl>
              <c:idx val="9"/>
              <c:delete val="1"/>
              <c:extLst>
                <c:ext xmlns:c15="http://schemas.microsoft.com/office/drawing/2012/chart" uri="{CE6537A1-D6FC-4f65-9D91-7224C49458BB}"/>
                <c:ext xmlns:c16="http://schemas.microsoft.com/office/drawing/2014/chart" uri="{C3380CC4-5D6E-409C-BE32-E72D297353CC}">
                  <c16:uniqueId val="{00000009-2819-4FDF-9C44-1B1FE3644884}"/>
                </c:ext>
              </c:extLst>
            </c:dLbl>
            <c:dLbl>
              <c:idx val="10"/>
              <c:delete val="1"/>
              <c:extLst>
                <c:ext xmlns:c15="http://schemas.microsoft.com/office/drawing/2012/chart" uri="{CE6537A1-D6FC-4f65-9D91-7224C49458BB}"/>
                <c:ext xmlns:c16="http://schemas.microsoft.com/office/drawing/2014/chart" uri="{C3380CC4-5D6E-409C-BE32-E72D297353CC}">
                  <c16:uniqueId val="{0000000A-2819-4FDF-9C44-1B1FE3644884}"/>
                </c:ext>
              </c:extLst>
            </c:dLbl>
            <c:dLbl>
              <c:idx val="11"/>
              <c:delete val="1"/>
              <c:extLst>
                <c:ext xmlns:c15="http://schemas.microsoft.com/office/drawing/2012/chart" uri="{CE6537A1-D6FC-4f65-9D91-7224C49458BB}"/>
                <c:ext xmlns:c16="http://schemas.microsoft.com/office/drawing/2014/chart" uri="{C3380CC4-5D6E-409C-BE32-E72D297353CC}">
                  <c16:uniqueId val="{0000000B-2819-4FDF-9C44-1B1FE3644884}"/>
                </c:ext>
              </c:extLst>
            </c:dLbl>
            <c:dLbl>
              <c:idx val="12"/>
              <c:delete val="1"/>
              <c:extLst>
                <c:ext xmlns:c15="http://schemas.microsoft.com/office/drawing/2012/chart" uri="{CE6537A1-D6FC-4f65-9D91-7224C49458BB}"/>
                <c:ext xmlns:c16="http://schemas.microsoft.com/office/drawing/2014/chart" uri="{C3380CC4-5D6E-409C-BE32-E72D297353CC}">
                  <c16:uniqueId val="{0000000C-2819-4FDF-9C44-1B1FE3644884}"/>
                </c:ext>
              </c:extLst>
            </c:dLbl>
            <c:dLbl>
              <c:idx val="13"/>
              <c:delete val="1"/>
              <c:extLst>
                <c:ext xmlns:c15="http://schemas.microsoft.com/office/drawing/2012/chart" uri="{CE6537A1-D6FC-4f65-9D91-7224C49458BB}"/>
                <c:ext xmlns:c16="http://schemas.microsoft.com/office/drawing/2014/chart" uri="{C3380CC4-5D6E-409C-BE32-E72D297353CC}">
                  <c16:uniqueId val="{0000000D-2819-4FDF-9C44-1B1FE3644884}"/>
                </c:ext>
              </c:extLst>
            </c:dLbl>
            <c:dLbl>
              <c:idx val="14"/>
              <c:delete val="1"/>
              <c:extLst>
                <c:ext xmlns:c15="http://schemas.microsoft.com/office/drawing/2012/chart" uri="{CE6537A1-D6FC-4f65-9D91-7224C49458BB}"/>
                <c:ext xmlns:c16="http://schemas.microsoft.com/office/drawing/2014/chart" uri="{C3380CC4-5D6E-409C-BE32-E72D297353CC}">
                  <c16:uniqueId val="{0000000E-2819-4FDF-9C44-1B1FE3644884}"/>
                </c:ext>
              </c:extLst>
            </c:dLbl>
            <c:dLbl>
              <c:idx val="15"/>
              <c:delete val="1"/>
              <c:extLst>
                <c:ext xmlns:c15="http://schemas.microsoft.com/office/drawing/2012/chart" uri="{CE6537A1-D6FC-4f65-9D91-7224C49458BB}"/>
                <c:ext xmlns:c16="http://schemas.microsoft.com/office/drawing/2014/chart" uri="{C3380CC4-5D6E-409C-BE32-E72D297353CC}">
                  <c16:uniqueId val="{0000000F-2819-4FDF-9C44-1B1FE3644884}"/>
                </c:ext>
              </c:extLst>
            </c:dLbl>
            <c:dLbl>
              <c:idx val="16"/>
              <c:delete val="1"/>
              <c:extLst>
                <c:ext xmlns:c15="http://schemas.microsoft.com/office/drawing/2012/chart" uri="{CE6537A1-D6FC-4f65-9D91-7224C49458BB}"/>
                <c:ext xmlns:c16="http://schemas.microsoft.com/office/drawing/2014/chart" uri="{C3380CC4-5D6E-409C-BE32-E72D297353CC}">
                  <c16:uniqueId val="{00000010-2819-4FDF-9C44-1B1FE3644884}"/>
                </c:ext>
              </c:extLst>
            </c:dLbl>
            <c:dLbl>
              <c:idx val="17"/>
              <c:delete val="1"/>
              <c:extLst>
                <c:ext xmlns:c15="http://schemas.microsoft.com/office/drawing/2012/chart" uri="{CE6537A1-D6FC-4f65-9D91-7224C49458BB}"/>
                <c:ext xmlns:c16="http://schemas.microsoft.com/office/drawing/2014/chart" uri="{C3380CC4-5D6E-409C-BE32-E72D297353CC}">
                  <c16:uniqueId val="{00000011-2819-4FDF-9C44-1B1FE3644884}"/>
                </c:ext>
              </c:extLst>
            </c:dLbl>
            <c:dLbl>
              <c:idx val="18"/>
              <c:delete val="1"/>
              <c:extLst>
                <c:ext xmlns:c15="http://schemas.microsoft.com/office/drawing/2012/chart" uri="{CE6537A1-D6FC-4f65-9D91-7224C49458BB}"/>
                <c:ext xmlns:c16="http://schemas.microsoft.com/office/drawing/2014/chart" uri="{C3380CC4-5D6E-409C-BE32-E72D297353CC}">
                  <c16:uniqueId val="{00000012-2819-4FDF-9C44-1B1FE3644884}"/>
                </c:ext>
              </c:extLst>
            </c:dLbl>
            <c:dLbl>
              <c:idx val="19"/>
              <c:delete val="1"/>
              <c:extLst>
                <c:ext xmlns:c15="http://schemas.microsoft.com/office/drawing/2012/chart" uri="{CE6537A1-D6FC-4f65-9D91-7224C49458BB}"/>
                <c:ext xmlns:c16="http://schemas.microsoft.com/office/drawing/2014/chart" uri="{C3380CC4-5D6E-409C-BE32-E72D297353CC}">
                  <c16:uniqueId val="{00000013-2819-4FDF-9C44-1B1FE3644884}"/>
                </c:ext>
              </c:extLst>
            </c:dLbl>
            <c:dLbl>
              <c:idx val="20"/>
              <c:delete val="1"/>
              <c:extLst>
                <c:ext xmlns:c15="http://schemas.microsoft.com/office/drawing/2012/chart" uri="{CE6537A1-D6FC-4f65-9D91-7224C49458BB}"/>
                <c:ext xmlns:c16="http://schemas.microsoft.com/office/drawing/2014/chart" uri="{C3380CC4-5D6E-409C-BE32-E72D297353CC}">
                  <c16:uniqueId val="{00000014-2819-4FDF-9C44-1B1FE3644884}"/>
                </c:ext>
              </c:extLst>
            </c:dLbl>
            <c:dLbl>
              <c:idx val="21"/>
              <c:delete val="1"/>
              <c:extLst>
                <c:ext xmlns:c15="http://schemas.microsoft.com/office/drawing/2012/chart" uri="{CE6537A1-D6FC-4f65-9D91-7224C49458BB}"/>
                <c:ext xmlns:c16="http://schemas.microsoft.com/office/drawing/2014/chart" uri="{C3380CC4-5D6E-409C-BE32-E72D297353CC}">
                  <c16:uniqueId val="{00000015-2819-4FDF-9C44-1B1FE3644884}"/>
                </c:ext>
              </c:extLst>
            </c:dLbl>
            <c:dLbl>
              <c:idx val="22"/>
              <c:delete val="1"/>
              <c:extLst>
                <c:ext xmlns:c15="http://schemas.microsoft.com/office/drawing/2012/chart" uri="{CE6537A1-D6FC-4f65-9D91-7224C49458BB}"/>
                <c:ext xmlns:c16="http://schemas.microsoft.com/office/drawing/2014/chart" uri="{C3380CC4-5D6E-409C-BE32-E72D297353CC}">
                  <c16:uniqueId val="{00000016-2819-4FDF-9C44-1B1FE3644884}"/>
                </c:ext>
              </c:extLst>
            </c:dLbl>
            <c:dLbl>
              <c:idx val="23"/>
              <c:delete val="1"/>
              <c:extLst>
                <c:ext xmlns:c15="http://schemas.microsoft.com/office/drawing/2012/chart" uri="{CE6537A1-D6FC-4f65-9D91-7224C49458BB}"/>
                <c:ext xmlns:c16="http://schemas.microsoft.com/office/drawing/2014/chart" uri="{C3380CC4-5D6E-409C-BE32-E72D297353CC}">
                  <c16:uniqueId val="{00000017-2819-4FDF-9C44-1B1FE3644884}"/>
                </c:ext>
              </c:extLst>
            </c:dLbl>
            <c:dLbl>
              <c:idx val="24"/>
              <c:delete val="1"/>
              <c:extLst>
                <c:ext xmlns:c15="http://schemas.microsoft.com/office/drawing/2012/chart" uri="{CE6537A1-D6FC-4f65-9D91-7224C49458BB}"/>
                <c:ext xmlns:c16="http://schemas.microsoft.com/office/drawing/2014/chart" uri="{C3380CC4-5D6E-409C-BE32-E72D297353CC}">
                  <c16:uniqueId val="{00000018-2819-4FDF-9C44-1B1FE3644884}"/>
                </c:ext>
              </c:extLst>
            </c:dLbl>
            <c:dLbl>
              <c:idx val="25"/>
              <c:delete val="1"/>
              <c:extLst>
                <c:ext xmlns:c15="http://schemas.microsoft.com/office/drawing/2012/chart" uri="{CE6537A1-D6FC-4f65-9D91-7224C49458BB}"/>
                <c:ext xmlns:c16="http://schemas.microsoft.com/office/drawing/2014/chart" uri="{C3380CC4-5D6E-409C-BE32-E72D297353CC}">
                  <c16:uniqueId val="{00000019-2819-4FDF-9C44-1B1FE3644884}"/>
                </c:ext>
              </c:extLst>
            </c:dLbl>
            <c:dLbl>
              <c:idx val="26"/>
              <c:delete val="1"/>
              <c:extLst>
                <c:ext xmlns:c15="http://schemas.microsoft.com/office/drawing/2012/chart" uri="{CE6537A1-D6FC-4f65-9D91-7224C49458BB}"/>
                <c:ext xmlns:c16="http://schemas.microsoft.com/office/drawing/2014/chart" uri="{C3380CC4-5D6E-409C-BE32-E72D297353CC}">
                  <c16:uniqueId val="{0000001A-2819-4FDF-9C44-1B1FE3644884}"/>
                </c:ext>
              </c:extLst>
            </c:dLbl>
            <c:dLbl>
              <c:idx val="27"/>
              <c:delete val="1"/>
              <c:extLst>
                <c:ext xmlns:c15="http://schemas.microsoft.com/office/drawing/2012/chart" uri="{CE6537A1-D6FC-4f65-9D91-7224C49458BB}"/>
                <c:ext xmlns:c16="http://schemas.microsoft.com/office/drawing/2014/chart" uri="{C3380CC4-5D6E-409C-BE32-E72D297353CC}">
                  <c16:uniqueId val="{0000001B-2819-4FDF-9C44-1B1FE3644884}"/>
                </c:ext>
              </c:extLst>
            </c:dLbl>
            <c:dLbl>
              <c:idx val="28"/>
              <c:delete val="1"/>
              <c:extLst>
                <c:ext xmlns:c15="http://schemas.microsoft.com/office/drawing/2012/chart" uri="{CE6537A1-D6FC-4f65-9D91-7224C49458BB}"/>
                <c:ext xmlns:c16="http://schemas.microsoft.com/office/drawing/2014/chart" uri="{C3380CC4-5D6E-409C-BE32-E72D297353CC}">
                  <c16:uniqueId val="{0000001C-2819-4FDF-9C44-1B1FE3644884}"/>
                </c:ext>
              </c:extLst>
            </c:dLbl>
            <c:dLbl>
              <c:idx val="29"/>
              <c:delete val="1"/>
              <c:extLst>
                <c:ext xmlns:c15="http://schemas.microsoft.com/office/drawing/2012/chart" uri="{CE6537A1-D6FC-4f65-9D91-7224C49458BB}"/>
                <c:ext xmlns:c16="http://schemas.microsoft.com/office/drawing/2014/chart" uri="{C3380CC4-5D6E-409C-BE32-E72D297353CC}">
                  <c16:uniqueId val="{0000001D-2819-4FDF-9C44-1B1FE3644884}"/>
                </c:ext>
              </c:extLst>
            </c:dLbl>
            <c:dLbl>
              <c:idx val="30"/>
              <c:delete val="1"/>
              <c:extLst>
                <c:ext xmlns:c15="http://schemas.microsoft.com/office/drawing/2012/chart" uri="{CE6537A1-D6FC-4f65-9D91-7224C49458BB}"/>
                <c:ext xmlns:c16="http://schemas.microsoft.com/office/drawing/2014/chart" uri="{C3380CC4-5D6E-409C-BE32-E72D297353CC}">
                  <c16:uniqueId val="{0000001E-2819-4FDF-9C44-1B1FE3644884}"/>
                </c:ext>
              </c:extLst>
            </c:dLbl>
            <c:dLbl>
              <c:idx val="31"/>
              <c:delete val="1"/>
              <c:extLst>
                <c:ext xmlns:c15="http://schemas.microsoft.com/office/drawing/2012/chart" uri="{CE6537A1-D6FC-4f65-9D91-7224C49458BB}"/>
                <c:ext xmlns:c16="http://schemas.microsoft.com/office/drawing/2014/chart" uri="{C3380CC4-5D6E-409C-BE32-E72D297353CC}">
                  <c16:uniqueId val="{0000001F-2819-4FDF-9C44-1B1FE3644884}"/>
                </c:ext>
              </c:extLst>
            </c:dLbl>
            <c:dLbl>
              <c:idx val="32"/>
              <c:delete val="1"/>
              <c:extLst>
                <c:ext xmlns:c15="http://schemas.microsoft.com/office/drawing/2012/chart" uri="{CE6537A1-D6FC-4f65-9D91-7224C49458BB}"/>
                <c:ext xmlns:c16="http://schemas.microsoft.com/office/drawing/2014/chart" uri="{C3380CC4-5D6E-409C-BE32-E72D297353CC}">
                  <c16:uniqueId val="{00000020-2819-4FDF-9C44-1B1FE3644884}"/>
                </c:ext>
              </c:extLst>
            </c:dLbl>
            <c:dLbl>
              <c:idx val="33"/>
              <c:delete val="1"/>
              <c:extLst>
                <c:ext xmlns:c15="http://schemas.microsoft.com/office/drawing/2012/chart" uri="{CE6537A1-D6FC-4f65-9D91-7224C49458BB}"/>
                <c:ext xmlns:c16="http://schemas.microsoft.com/office/drawing/2014/chart" uri="{C3380CC4-5D6E-409C-BE32-E72D297353CC}">
                  <c16:uniqueId val="{00000021-2819-4FDF-9C44-1B1FE3644884}"/>
                </c:ext>
              </c:extLst>
            </c:dLbl>
            <c:dLbl>
              <c:idx val="34"/>
              <c:delete val="1"/>
              <c:extLst>
                <c:ext xmlns:c15="http://schemas.microsoft.com/office/drawing/2012/chart" uri="{CE6537A1-D6FC-4f65-9D91-7224C49458BB}"/>
                <c:ext xmlns:c16="http://schemas.microsoft.com/office/drawing/2014/chart" uri="{C3380CC4-5D6E-409C-BE32-E72D297353CC}">
                  <c16:uniqueId val="{00000022-2819-4FDF-9C44-1B1FE3644884}"/>
                </c:ext>
              </c:extLst>
            </c:dLbl>
            <c:dLbl>
              <c:idx val="35"/>
              <c:delete val="1"/>
              <c:extLst>
                <c:ext xmlns:c15="http://schemas.microsoft.com/office/drawing/2012/chart" uri="{CE6537A1-D6FC-4f65-9D91-7224C49458BB}"/>
                <c:ext xmlns:c16="http://schemas.microsoft.com/office/drawing/2014/chart" uri="{C3380CC4-5D6E-409C-BE32-E72D297353CC}">
                  <c16:uniqueId val="{00000023-2819-4FDF-9C44-1B1FE3644884}"/>
                </c:ext>
              </c:extLst>
            </c:dLbl>
            <c:dLbl>
              <c:idx val="36"/>
              <c:delete val="1"/>
              <c:extLst>
                <c:ext xmlns:c15="http://schemas.microsoft.com/office/drawing/2012/chart" uri="{CE6537A1-D6FC-4f65-9D91-7224C49458BB}"/>
                <c:ext xmlns:c16="http://schemas.microsoft.com/office/drawing/2014/chart" uri="{C3380CC4-5D6E-409C-BE32-E72D297353CC}">
                  <c16:uniqueId val="{00000024-2819-4FDF-9C44-1B1FE3644884}"/>
                </c:ext>
              </c:extLst>
            </c:dLbl>
            <c:dLbl>
              <c:idx val="37"/>
              <c:delete val="1"/>
              <c:extLst>
                <c:ext xmlns:c15="http://schemas.microsoft.com/office/drawing/2012/chart" uri="{CE6537A1-D6FC-4f65-9D91-7224C49458BB}"/>
                <c:ext xmlns:c16="http://schemas.microsoft.com/office/drawing/2014/chart" uri="{C3380CC4-5D6E-409C-BE32-E72D297353CC}">
                  <c16:uniqueId val="{00000025-2819-4FDF-9C44-1B1FE3644884}"/>
                </c:ext>
              </c:extLst>
            </c:dLbl>
            <c:dLbl>
              <c:idx val="38"/>
              <c:delete val="1"/>
              <c:extLst>
                <c:ext xmlns:c15="http://schemas.microsoft.com/office/drawing/2012/chart" uri="{CE6537A1-D6FC-4f65-9D91-7224C49458BB}"/>
                <c:ext xmlns:c16="http://schemas.microsoft.com/office/drawing/2014/chart" uri="{C3380CC4-5D6E-409C-BE32-E72D297353CC}">
                  <c16:uniqueId val="{00000026-2819-4FDF-9C44-1B1FE3644884}"/>
                </c:ext>
              </c:extLst>
            </c:dLbl>
            <c:dLbl>
              <c:idx val="39"/>
              <c:delete val="1"/>
              <c:extLst>
                <c:ext xmlns:c15="http://schemas.microsoft.com/office/drawing/2012/chart" uri="{CE6537A1-D6FC-4f65-9D91-7224C49458BB}"/>
                <c:ext xmlns:c16="http://schemas.microsoft.com/office/drawing/2014/chart" uri="{C3380CC4-5D6E-409C-BE32-E72D297353CC}">
                  <c16:uniqueId val="{00000027-2819-4FDF-9C44-1B1FE3644884}"/>
                </c:ext>
              </c:extLst>
            </c:dLbl>
            <c:dLbl>
              <c:idx val="40"/>
              <c:delete val="1"/>
              <c:extLst>
                <c:ext xmlns:c15="http://schemas.microsoft.com/office/drawing/2012/chart" uri="{CE6537A1-D6FC-4f65-9D91-7224C49458BB}"/>
                <c:ext xmlns:c16="http://schemas.microsoft.com/office/drawing/2014/chart" uri="{C3380CC4-5D6E-409C-BE32-E72D297353CC}">
                  <c16:uniqueId val="{00000028-2819-4FDF-9C44-1B1FE3644884}"/>
                </c:ext>
              </c:extLst>
            </c:dLbl>
            <c:dLbl>
              <c:idx val="41"/>
              <c:delete val="1"/>
              <c:extLst>
                <c:ext xmlns:c15="http://schemas.microsoft.com/office/drawing/2012/chart" uri="{CE6537A1-D6FC-4f65-9D91-7224C49458BB}"/>
                <c:ext xmlns:c16="http://schemas.microsoft.com/office/drawing/2014/chart" uri="{C3380CC4-5D6E-409C-BE32-E72D297353CC}">
                  <c16:uniqueId val="{00000029-2819-4FDF-9C44-1B1FE3644884}"/>
                </c:ext>
              </c:extLst>
            </c:dLbl>
            <c:dLbl>
              <c:idx val="42"/>
              <c:delete val="1"/>
              <c:extLst>
                <c:ext xmlns:c15="http://schemas.microsoft.com/office/drawing/2012/chart" uri="{CE6537A1-D6FC-4f65-9D91-7224C49458BB}"/>
                <c:ext xmlns:c16="http://schemas.microsoft.com/office/drawing/2014/chart" uri="{C3380CC4-5D6E-409C-BE32-E72D297353CC}">
                  <c16:uniqueId val="{0000002A-2819-4FDF-9C44-1B1FE3644884}"/>
                </c:ext>
              </c:extLst>
            </c:dLbl>
            <c:dLbl>
              <c:idx val="43"/>
              <c:delete val="1"/>
              <c:extLst>
                <c:ext xmlns:c15="http://schemas.microsoft.com/office/drawing/2012/chart" uri="{CE6537A1-D6FC-4f65-9D91-7224C49458BB}"/>
                <c:ext xmlns:c16="http://schemas.microsoft.com/office/drawing/2014/chart" uri="{C3380CC4-5D6E-409C-BE32-E72D297353CC}">
                  <c16:uniqueId val="{0000002B-2819-4FDF-9C44-1B1FE3644884}"/>
                </c:ext>
              </c:extLst>
            </c:dLbl>
            <c:dLbl>
              <c:idx val="44"/>
              <c:delete val="1"/>
              <c:extLst>
                <c:ext xmlns:c15="http://schemas.microsoft.com/office/drawing/2012/chart" uri="{CE6537A1-D6FC-4f65-9D91-7224C49458BB}"/>
                <c:ext xmlns:c16="http://schemas.microsoft.com/office/drawing/2014/chart" uri="{C3380CC4-5D6E-409C-BE32-E72D297353CC}">
                  <c16:uniqueId val="{0000002C-2819-4FDF-9C44-1B1FE3644884}"/>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2819-4FDF-9C44-1B1FE36448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tiedot'!$B$24:$BO$24</c:f>
              <c:numCache>
                <c:formatCode>#,##0</c:formatCode>
                <c:ptCount val="66"/>
                <c:pt idx="0">
                  <c:v>3451</c:v>
                </c:pt>
                <c:pt idx="1">
                  <c:v>3418</c:v>
                </c:pt>
                <c:pt idx="2">
                  <c:v>3390</c:v>
                </c:pt>
                <c:pt idx="3">
                  <c:v>3384</c:v>
                </c:pt>
                <c:pt idx="4">
                  <c:v>3383</c:v>
                </c:pt>
                <c:pt idx="5">
                  <c:v>3346</c:v>
                </c:pt>
                <c:pt idx="6">
                  <c:v>3353</c:v>
                </c:pt>
                <c:pt idx="7">
                  <c:v>3400</c:v>
                </c:pt>
                <c:pt idx="8">
                  <c:v>3403</c:v>
                </c:pt>
                <c:pt idx="9">
                  <c:v>3399</c:v>
                </c:pt>
                <c:pt idx="10">
                  <c:v>3357</c:v>
                </c:pt>
                <c:pt idx="11">
                  <c:v>3345</c:v>
                </c:pt>
                <c:pt idx="12">
                  <c:v>3332</c:v>
                </c:pt>
                <c:pt idx="13">
                  <c:v>3290</c:v>
                </c:pt>
                <c:pt idx="14">
                  <c:v>3334</c:v>
                </c:pt>
                <c:pt idx="15">
                  <c:v>3309</c:v>
                </c:pt>
                <c:pt idx="16">
                  <c:v>3306</c:v>
                </c:pt>
                <c:pt idx="17">
                  <c:v>3311</c:v>
                </c:pt>
                <c:pt idx="18">
                  <c:v>3284</c:v>
                </c:pt>
                <c:pt idx="19">
                  <c:v>3250</c:v>
                </c:pt>
                <c:pt idx="20">
                  <c:v>3201</c:v>
                </c:pt>
                <c:pt idx="21">
                  <c:v>3162</c:v>
                </c:pt>
                <c:pt idx="22">
                  <c:v>3086</c:v>
                </c:pt>
                <c:pt idx="23">
                  <c:v>3044</c:v>
                </c:pt>
                <c:pt idx="24">
                  <c:v>3005</c:v>
                </c:pt>
                <c:pt idx="25">
                  <c:v>2972</c:v>
                </c:pt>
                <c:pt idx="26">
                  <c:v>2943</c:v>
                </c:pt>
                <c:pt idx="27">
                  <c:v>2916</c:v>
                </c:pt>
                <c:pt idx="28">
                  <c:v>2831</c:v>
                </c:pt>
                <c:pt idx="29">
                  <c:v>2803</c:v>
                </c:pt>
                <c:pt idx="30">
                  <c:v>2760</c:v>
                </c:pt>
                <c:pt idx="31">
                  <c:v>2692</c:v>
                </c:pt>
                <c:pt idx="32">
                  <c:v>2642</c:v>
                </c:pt>
                <c:pt idx="33">
                  <c:v>2618</c:v>
                </c:pt>
                <c:pt idx="34">
                  <c:v>2563</c:v>
                </c:pt>
                <c:pt idx="35">
                  <c:v>2542</c:v>
                </c:pt>
                <c:pt idx="36">
                  <c:v>2524</c:v>
                </c:pt>
                <c:pt idx="37">
                  <c:v>2476</c:v>
                </c:pt>
                <c:pt idx="38">
                  <c:v>2427</c:v>
                </c:pt>
                <c:pt idx="39">
                  <c:v>2398</c:v>
                </c:pt>
                <c:pt idx="40">
                  <c:v>2379</c:v>
                </c:pt>
                <c:pt idx="41">
                  <c:v>2346</c:v>
                </c:pt>
                <c:pt idx="42">
                  <c:v>2309</c:v>
                </c:pt>
                <c:pt idx="43">
                  <c:v>2244</c:v>
                </c:pt>
                <c:pt idx="44">
                  <c:v>2202</c:v>
                </c:pt>
                <c:pt idx="45">
                  <c:v>2155</c:v>
                </c:pt>
              </c:numCache>
            </c:numRef>
          </c:val>
          <c:smooth val="0"/>
          <c:extLst>
            <c:ext xmlns:c16="http://schemas.microsoft.com/office/drawing/2014/chart" uri="{C3380CC4-5D6E-409C-BE32-E72D297353CC}">
              <c16:uniqueId val="{0000002E-2819-4FDF-9C44-1B1FE3644884}"/>
            </c:ext>
          </c:extLst>
        </c:ser>
        <c:ser>
          <c:idx val="1"/>
          <c:order val="1"/>
          <c:tx>
            <c:strRef>
              <c:f>'Diat 6–30 tiedot'!$A$25</c:f>
              <c:strCache>
                <c:ptCount val="1"/>
                <c:pt idx="0">
                  <c:v>Keitele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2819-4FDF-9C44-1B1FE3644884}"/>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tiedot'!$B$25:$BO$25</c:f>
              <c:numCache>
                <c:formatCode>General</c:formatCode>
                <c:ptCount val="66"/>
                <c:pt idx="40" formatCode="#,##0">
                  <c:v>2368</c:v>
                </c:pt>
                <c:pt idx="41" formatCode="#,##0">
                  <c:v>2340</c:v>
                </c:pt>
                <c:pt idx="42" formatCode="#,##0">
                  <c:v>2311</c:v>
                </c:pt>
                <c:pt idx="43" formatCode="#,##0">
                  <c:v>2283</c:v>
                </c:pt>
                <c:pt idx="44" formatCode="#,##0">
                  <c:v>2257</c:v>
                </c:pt>
                <c:pt idx="45" formatCode="#,##0">
                  <c:v>2232</c:v>
                </c:pt>
                <c:pt idx="46" formatCode="#,##0">
                  <c:v>2208</c:v>
                </c:pt>
                <c:pt idx="47" formatCode="#,##0">
                  <c:v>2187</c:v>
                </c:pt>
                <c:pt idx="48" formatCode="#,##0">
                  <c:v>2166</c:v>
                </c:pt>
                <c:pt idx="49" formatCode="#,##0">
                  <c:v>2149</c:v>
                </c:pt>
                <c:pt idx="50" formatCode="#,##0">
                  <c:v>2129</c:v>
                </c:pt>
                <c:pt idx="51" formatCode="#,##0">
                  <c:v>2113</c:v>
                </c:pt>
                <c:pt idx="52" formatCode="#,##0">
                  <c:v>2095</c:v>
                </c:pt>
                <c:pt idx="53" formatCode="#,##0">
                  <c:v>2080</c:v>
                </c:pt>
                <c:pt idx="54" formatCode="#,##0">
                  <c:v>2064</c:v>
                </c:pt>
                <c:pt idx="55" formatCode="#,##0">
                  <c:v>2047</c:v>
                </c:pt>
                <c:pt idx="56" formatCode="#,##0">
                  <c:v>2033</c:v>
                </c:pt>
                <c:pt idx="57" formatCode="#,##0">
                  <c:v>2017</c:v>
                </c:pt>
                <c:pt idx="58" formatCode="#,##0">
                  <c:v>2002</c:v>
                </c:pt>
                <c:pt idx="59" formatCode="#,##0">
                  <c:v>1990</c:v>
                </c:pt>
                <c:pt idx="60" formatCode="#,##0">
                  <c:v>1974</c:v>
                </c:pt>
                <c:pt idx="61" formatCode="#,##0">
                  <c:v>1961</c:v>
                </c:pt>
                <c:pt idx="62" formatCode="#,##0">
                  <c:v>1947</c:v>
                </c:pt>
                <c:pt idx="63" formatCode="#,##0">
                  <c:v>1933</c:v>
                </c:pt>
                <c:pt idx="64" formatCode="#,##0">
                  <c:v>1920</c:v>
                </c:pt>
                <c:pt idx="65" formatCode="#,##0">
                  <c:v>1906</c:v>
                </c:pt>
              </c:numCache>
            </c:numRef>
          </c:val>
          <c:smooth val="0"/>
          <c:extLst>
            <c:ext xmlns:c16="http://schemas.microsoft.com/office/drawing/2014/chart" uri="{C3380CC4-5D6E-409C-BE32-E72D297353CC}">
              <c16:uniqueId val="{00000030-2819-4FDF-9C44-1B1FE3644884}"/>
            </c:ext>
          </c:extLst>
        </c:ser>
        <c:ser>
          <c:idx val="2"/>
          <c:order val="2"/>
          <c:tx>
            <c:strRef>
              <c:f>'Diat 6–30 tiedot'!$A$26</c:f>
              <c:strCache>
                <c:ptCount val="1"/>
                <c:pt idx="0">
                  <c:v>Keitele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4.7975219099426984E-3"/>
                  <c:y val="-2.2657532291443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2819-4FDF-9C44-1B1FE3644884}"/>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tiedot'!$B$26:$BO$26</c:f>
              <c:numCache>
                <c:formatCode>General</c:formatCode>
                <c:ptCount val="66"/>
                <c:pt idx="44" formatCode="#,##0">
                  <c:v>2210</c:v>
                </c:pt>
                <c:pt idx="45" formatCode="#,##0">
                  <c:v>2177</c:v>
                </c:pt>
                <c:pt idx="46" formatCode="#,##0">
                  <c:v>2148</c:v>
                </c:pt>
                <c:pt idx="47" formatCode="#,##0">
                  <c:v>2118</c:v>
                </c:pt>
                <c:pt idx="48" formatCode="#,##0">
                  <c:v>2093</c:v>
                </c:pt>
                <c:pt idx="49" formatCode="#,##0">
                  <c:v>2067</c:v>
                </c:pt>
                <c:pt idx="50" formatCode="#,##0">
                  <c:v>2040</c:v>
                </c:pt>
                <c:pt idx="51" formatCode="#,##0">
                  <c:v>2017</c:v>
                </c:pt>
                <c:pt idx="52" formatCode="#,##0">
                  <c:v>1995</c:v>
                </c:pt>
                <c:pt idx="53" formatCode="#,##0">
                  <c:v>1971</c:v>
                </c:pt>
                <c:pt idx="54" formatCode="#,##0">
                  <c:v>1949</c:v>
                </c:pt>
                <c:pt idx="55" formatCode="#,##0">
                  <c:v>1926</c:v>
                </c:pt>
                <c:pt idx="56" formatCode="#,##0">
                  <c:v>1903</c:v>
                </c:pt>
                <c:pt idx="57" formatCode="#,##0">
                  <c:v>1881</c:v>
                </c:pt>
                <c:pt idx="58" formatCode="#,##0">
                  <c:v>1859</c:v>
                </c:pt>
                <c:pt idx="59" formatCode="#,##0">
                  <c:v>1836</c:v>
                </c:pt>
                <c:pt idx="60" formatCode="#,##0">
                  <c:v>1815</c:v>
                </c:pt>
                <c:pt idx="61" formatCode="#,##0">
                  <c:v>1791</c:v>
                </c:pt>
                <c:pt idx="62" formatCode="#,##0">
                  <c:v>1769</c:v>
                </c:pt>
                <c:pt idx="63" formatCode="#,##0">
                  <c:v>1746</c:v>
                </c:pt>
                <c:pt idx="64" formatCode="#,##0">
                  <c:v>1726</c:v>
                </c:pt>
                <c:pt idx="65" formatCode="#,##0">
                  <c:v>1704</c:v>
                </c:pt>
              </c:numCache>
            </c:numRef>
          </c:val>
          <c:smooth val="0"/>
          <c:extLst>
            <c:ext xmlns:c16="http://schemas.microsoft.com/office/drawing/2014/chart" uri="{C3380CC4-5D6E-409C-BE32-E72D297353CC}">
              <c16:uniqueId val="{00000032-2819-4FDF-9C44-1B1FE3644884}"/>
            </c:ext>
          </c:extLst>
        </c:ser>
        <c:ser>
          <c:idx val="3"/>
          <c:order val="3"/>
          <c:tx>
            <c:strRef>
              <c:f>'Diat 6–30 tiedot'!$A$27</c:f>
              <c:strCache>
                <c:ptCount val="1"/>
                <c:pt idx="0">
                  <c:v>Keitele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3.3986298437165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2819-4FDF-9C44-1B1FE3644884}"/>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tiedot'!$B$27:$BO$27</c:f>
              <c:numCache>
                <c:formatCode>General</c:formatCode>
                <c:ptCount val="66"/>
                <c:pt idx="46" formatCode="#,##0">
                  <c:v>2113</c:v>
                </c:pt>
                <c:pt idx="47" formatCode="#,##0">
                  <c:v>2073</c:v>
                </c:pt>
                <c:pt idx="48" formatCode="#,##0">
                  <c:v>2037</c:v>
                </c:pt>
                <c:pt idx="49" formatCode="#,##0">
                  <c:v>2005</c:v>
                </c:pt>
                <c:pt idx="50" formatCode="#,##0">
                  <c:v>1971</c:v>
                </c:pt>
                <c:pt idx="51" formatCode="#,##0">
                  <c:v>1943</c:v>
                </c:pt>
                <c:pt idx="52" formatCode="#,##0">
                  <c:v>1914</c:v>
                </c:pt>
                <c:pt idx="53" formatCode="#,##0">
                  <c:v>1889</c:v>
                </c:pt>
                <c:pt idx="54" formatCode="#,##0">
                  <c:v>1862</c:v>
                </c:pt>
                <c:pt idx="55" formatCode="#,##0">
                  <c:v>1836</c:v>
                </c:pt>
                <c:pt idx="56" formatCode="#,##0">
                  <c:v>1812</c:v>
                </c:pt>
                <c:pt idx="57" formatCode="#,##0">
                  <c:v>1789</c:v>
                </c:pt>
                <c:pt idx="58" formatCode="#,##0">
                  <c:v>1763</c:v>
                </c:pt>
                <c:pt idx="59" formatCode="#,##0">
                  <c:v>1741</c:v>
                </c:pt>
                <c:pt idx="60" formatCode="#,##0">
                  <c:v>1719</c:v>
                </c:pt>
                <c:pt idx="61" formatCode="#,##0">
                  <c:v>1697</c:v>
                </c:pt>
                <c:pt idx="62" formatCode="#,##0">
                  <c:v>1677</c:v>
                </c:pt>
                <c:pt idx="63" formatCode="#,##0">
                  <c:v>1656</c:v>
                </c:pt>
                <c:pt idx="64" formatCode="#,##0">
                  <c:v>1636</c:v>
                </c:pt>
                <c:pt idx="65" formatCode="#,##0">
                  <c:v>1616</c:v>
                </c:pt>
              </c:numCache>
            </c:numRef>
          </c:val>
          <c:smooth val="0"/>
          <c:extLst>
            <c:ext xmlns:c16="http://schemas.microsoft.com/office/drawing/2014/chart" uri="{C3380CC4-5D6E-409C-BE32-E72D297353CC}">
              <c16:uniqueId val="{00000034-2819-4FDF-9C44-1B1FE3644884}"/>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solidFill>
          <a:srgbClr val="FFFFFF"/>
        </a:solidFill>
        <a:ln>
          <a:solidFill>
            <a:schemeClr val="tx2"/>
          </a:solidFill>
        </a:ln>
        <a:effectLst/>
      </c:spPr>
    </c:plotArea>
    <c:legend>
      <c:legendPos val="b"/>
      <c:layout>
        <c:manualLayout>
          <c:xMode val="edge"/>
          <c:yMode val="edge"/>
          <c:x val="9.8300720257882515E-2"/>
          <c:y val="0.60604188967387429"/>
          <c:w val="0.3084057368792183"/>
          <c:h val="0.2884205737529437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Lapinlahden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tiedot'!$A$28</c:f>
              <c:strCache>
                <c:ptCount val="1"/>
                <c:pt idx="0">
                  <c:v>Lapinlahti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E534-41B3-8C25-8FF1CE3A21A8}"/>
                </c:ext>
              </c:extLst>
            </c:dLbl>
            <c:dLbl>
              <c:idx val="1"/>
              <c:delete val="1"/>
              <c:extLst>
                <c:ext xmlns:c15="http://schemas.microsoft.com/office/drawing/2012/chart" uri="{CE6537A1-D6FC-4f65-9D91-7224C49458BB}"/>
                <c:ext xmlns:c16="http://schemas.microsoft.com/office/drawing/2014/chart" uri="{C3380CC4-5D6E-409C-BE32-E72D297353CC}">
                  <c16:uniqueId val="{00000001-E534-41B3-8C25-8FF1CE3A21A8}"/>
                </c:ext>
              </c:extLst>
            </c:dLbl>
            <c:dLbl>
              <c:idx val="2"/>
              <c:delete val="1"/>
              <c:extLst>
                <c:ext xmlns:c15="http://schemas.microsoft.com/office/drawing/2012/chart" uri="{CE6537A1-D6FC-4f65-9D91-7224C49458BB}"/>
                <c:ext xmlns:c16="http://schemas.microsoft.com/office/drawing/2014/chart" uri="{C3380CC4-5D6E-409C-BE32-E72D297353CC}">
                  <c16:uniqueId val="{00000002-E534-41B3-8C25-8FF1CE3A21A8}"/>
                </c:ext>
              </c:extLst>
            </c:dLbl>
            <c:dLbl>
              <c:idx val="3"/>
              <c:delete val="1"/>
              <c:extLst>
                <c:ext xmlns:c15="http://schemas.microsoft.com/office/drawing/2012/chart" uri="{CE6537A1-D6FC-4f65-9D91-7224C49458BB}"/>
                <c:ext xmlns:c16="http://schemas.microsoft.com/office/drawing/2014/chart" uri="{C3380CC4-5D6E-409C-BE32-E72D297353CC}">
                  <c16:uniqueId val="{00000003-E534-41B3-8C25-8FF1CE3A21A8}"/>
                </c:ext>
              </c:extLst>
            </c:dLbl>
            <c:dLbl>
              <c:idx val="4"/>
              <c:delete val="1"/>
              <c:extLst>
                <c:ext xmlns:c15="http://schemas.microsoft.com/office/drawing/2012/chart" uri="{CE6537A1-D6FC-4f65-9D91-7224C49458BB}"/>
                <c:ext xmlns:c16="http://schemas.microsoft.com/office/drawing/2014/chart" uri="{C3380CC4-5D6E-409C-BE32-E72D297353CC}">
                  <c16:uniqueId val="{00000004-E534-41B3-8C25-8FF1CE3A21A8}"/>
                </c:ext>
              </c:extLst>
            </c:dLbl>
            <c:dLbl>
              <c:idx val="5"/>
              <c:delete val="1"/>
              <c:extLst>
                <c:ext xmlns:c15="http://schemas.microsoft.com/office/drawing/2012/chart" uri="{CE6537A1-D6FC-4f65-9D91-7224C49458BB}"/>
                <c:ext xmlns:c16="http://schemas.microsoft.com/office/drawing/2014/chart" uri="{C3380CC4-5D6E-409C-BE32-E72D297353CC}">
                  <c16:uniqueId val="{00000005-E534-41B3-8C25-8FF1CE3A21A8}"/>
                </c:ext>
              </c:extLst>
            </c:dLbl>
            <c:dLbl>
              <c:idx val="6"/>
              <c:delete val="1"/>
              <c:extLst>
                <c:ext xmlns:c15="http://schemas.microsoft.com/office/drawing/2012/chart" uri="{CE6537A1-D6FC-4f65-9D91-7224C49458BB}"/>
                <c:ext xmlns:c16="http://schemas.microsoft.com/office/drawing/2014/chart" uri="{C3380CC4-5D6E-409C-BE32-E72D297353CC}">
                  <c16:uniqueId val="{00000006-E534-41B3-8C25-8FF1CE3A21A8}"/>
                </c:ext>
              </c:extLst>
            </c:dLbl>
            <c:dLbl>
              <c:idx val="7"/>
              <c:delete val="1"/>
              <c:extLst>
                <c:ext xmlns:c15="http://schemas.microsoft.com/office/drawing/2012/chart" uri="{CE6537A1-D6FC-4f65-9D91-7224C49458BB}"/>
                <c:ext xmlns:c16="http://schemas.microsoft.com/office/drawing/2014/chart" uri="{C3380CC4-5D6E-409C-BE32-E72D297353CC}">
                  <c16:uniqueId val="{00000007-E534-41B3-8C25-8FF1CE3A21A8}"/>
                </c:ext>
              </c:extLst>
            </c:dLbl>
            <c:dLbl>
              <c:idx val="8"/>
              <c:delete val="1"/>
              <c:extLst>
                <c:ext xmlns:c15="http://schemas.microsoft.com/office/drawing/2012/chart" uri="{CE6537A1-D6FC-4f65-9D91-7224C49458BB}"/>
                <c:ext xmlns:c16="http://schemas.microsoft.com/office/drawing/2014/chart" uri="{C3380CC4-5D6E-409C-BE32-E72D297353CC}">
                  <c16:uniqueId val="{00000008-E534-41B3-8C25-8FF1CE3A21A8}"/>
                </c:ext>
              </c:extLst>
            </c:dLbl>
            <c:dLbl>
              <c:idx val="9"/>
              <c:delete val="1"/>
              <c:extLst>
                <c:ext xmlns:c15="http://schemas.microsoft.com/office/drawing/2012/chart" uri="{CE6537A1-D6FC-4f65-9D91-7224C49458BB}"/>
                <c:ext xmlns:c16="http://schemas.microsoft.com/office/drawing/2014/chart" uri="{C3380CC4-5D6E-409C-BE32-E72D297353CC}">
                  <c16:uniqueId val="{00000009-E534-41B3-8C25-8FF1CE3A21A8}"/>
                </c:ext>
              </c:extLst>
            </c:dLbl>
            <c:dLbl>
              <c:idx val="10"/>
              <c:delete val="1"/>
              <c:extLst>
                <c:ext xmlns:c15="http://schemas.microsoft.com/office/drawing/2012/chart" uri="{CE6537A1-D6FC-4f65-9D91-7224C49458BB}"/>
                <c:ext xmlns:c16="http://schemas.microsoft.com/office/drawing/2014/chart" uri="{C3380CC4-5D6E-409C-BE32-E72D297353CC}">
                  <c16:uniqueId val="{0000000A-E534-41B3-8C25-8FF1CE3A21A8}"/>
                </c:ext>
              </c:extLst>
            </c:dLbl>
            <c:dLbl>
              <c:idx val="11"/>
              <c:delete val="1"/>
              <c:extLst>
                <c:ext xmlns:c15="http://schemas.microsoft.com/office/drawing/2012/chart" uri="{CE6537A1-D6FC-4f65-9D91-7224C49458BB}"/>
                <c:ext xmlns:c16="http://schemas.microsoft.com/office/drawing/2014/chart" uri="{C3380CC4-5D6E-409C-BE32-E72D297353CC}">
                  <c16:uniqueId val="{0000000B-E534-41B3-8C25-8FF1CE3A21A8}"/>
                </c:ext>
              </c:extLst>
            </c:dLbl>
            <c:dLbl>
              <c:idx val="12"/>
              <c:delete val="1"/>
              <c:extLst>
                <c:ext xmlns:c15="http://schemas.microsoft.com/office/drawing/2012/chart" uri="{CE6537A1-D6FC-4f65-9D91-7224C49458BB}"/>
                <c:ext xmlns:c16="http://schemas.microsoft.com/office/drawing/2014/chart" uri="{C3380CC4-5D6E-409C-BE32-E72D297353CC}">
                  <c16:uniqueId val="{0000000C-E534-41B3-8C25-8FF1CE3A21A8}"/>
                </c:ext>
              </c:extLst>
            </c:dLbl>
            <c:dLbl>
              <c:idx val="13"/>
              <c:delete val="1"/>
              <c:extLst>
                <c:ext xmlns:c15="http://schemas.microsoft.com/office/drawing/2012/chart" uri="{CE6537A1-D6FC-4f65-9D91-7224C49458BB}"/>
                <c:ext xmlns:c16="http://schemas.microsoft.com/office/drawing/2014/chart" uri="{C3380CC4-5D6E-409C-BE32-E72D297353CC}">
                  <c16:uniqueId val="{0000000D-E534-41B3-8C25-8FF1CE3A21A8}"/>
                </c:ext>
              </c:extLst>
            </c:dLbl>
            <c:dLbl>
              <c:idx val="14"/>
              <c:delete val="1"/>
              <c:extLst>
                <c:ext xmlns:c15="http://schemas.microsoft.com/office/drawing/2012/chart" uri="{CE6537A1-D6FC-4f65-9D91-7224C49458BB}"/>
                <c:ext xmlns:c16="http://schemas.microsoft.com/office/drawing/2014/chart" uri="{C3380CC4-5D6E-409C-BE32-E72D297353CC}">
                  <c16:uniqueId val="{0000000E-E534-41B3-8C25-8FF1CE3A21A8}"/>
                </c:ext>
              </c:extLst>
            </c:dLbl>
            <c:dLbl>
              <c:idx val="15"/>
              <c:delete val="1"/>
              <c:extLst>
                <c:ext xmlns:c15="http://schemas.microsoft.com/office/drawing/2012/chart" uri="{CE6537A1-D6FC-4f65-9D91-7224C49458BB}"/>
                <c:ext xmlns:c16="http://schemas.microsoft.com/office/drawing/2014/chart" uri="{C3380CC4-5D6E-409C-BE32-E72D297353CC}">
                  <c16:uniqueId val="{0000000F-E534-41B3-8C25-8FF1CE3A21A8}"/>
                </c:ext>
              </c:extLst>
            </c:dLbl>
            <c:dLbl>
              <c:idx val="16"/>
              <c:delete val="1"/>
              <c:extLst>
                <c:ext xmlns:c15="http://schemas.microsoft.com/office/drawing/2012/chart" uri="{CE6537A1-D6FC-4f65-9D91-7224C49458BB}"/>
                <c:ext xmlns:c16="http://schemas.microsoft.com/office/drawing/2014/chart" uri="{C3380CC4-5D6E-409C-BE32-E72D297353CC}">
                  <c16:uniqueId val="{00000010-E534-41B3-8C25-8FF1CE3A21A8}"/>
                </c:ext>
              </c:extLst>
            </c:dLbl>
            <c:dLbl>
              <c:idx val="17"/>
              <c:delete val="1"/>
              <c:extLst>
                <c:ext xmlns:c15="http://schemas.microsoft.com/office/drawing/2012/chart" uri="{CE6537A1-D6FC-4f65-9D91-7224C49458BB}"/>
                <c:ext xmlns:c16="http://schemas.microsoft.com/office/drawing/2014/chart" uri="{C3380CC4-5D6E-409C-BE32-E72D297353CC}">
                  <c16:uniqueId val="{00000011-E534-41B3-8C25-8FF1CE3A21A8}"/>
                </c:ext>
              </c:extLst>
            </c:dLbl>
            <c:dLbl>
              <c:idx val="18"/>
              <c:delete val="1"/>
              <c:extLst>
                <c:ext xmlns:c15="http://schemas.microsoft.com/office/drawing/2012/chart" uri="{CE6537A1-D6FC-4f65-9D91-7224C49458BB}"/>
                <c:ext xmlns:c16="http://schemas.microsoft.com/office/drawing/2014/chart" uri="{C3380CC4-5D6E-409C-BE32-E72D297353CC}">
                  <c16:uniqueId val="{00000012-E534-41B3-8C25-8FF1CE3A21A8}"/>
                </c:ext>
              </c:extLst>
            </c:dLbl>
            <c:dLbl>
              <c:idx val="19"/>
              <c:delete val="1"/>
              <c:extLst>
                <c:ext xmlns:c15="http://schemas.microsoft.com/office/drawing/2012/chart" uri="{CE6537A1-D6FC-4f65-9D91-7224C49458BB}"/>
                <c:ext xmlns:c16="http://schemas.microsoft.com/office/drawing/2014/chart" uri="{C3380CC4-5D6E-409C-BE32-E72D297353CC}">
                  <c16:uniqueId val="{00000013-E534-41B3-8C25-8FF1CE3A21A8}"/>
                </c:ext>
              </c:extLst>
            </c:dLbl>
            <c:dLbl>
              <c:idx val="20"/>
              <c:delete val="1"/>
              <c:extLst>
                <c:ext xmlns:c15="http://schemas.microsoft.com/office/drawing/2012/chart" uri="{CE6537A1-D6FC-4f65-9D91-7224C49458BB}"/>
                <c:ext xmlns:c16="http://schemas.microsoft.com/office/drawing/2014/chart" uri="{C3380CC4-5D6E-409C-BE32-E72D297353CC}">
                  <c16:uniqueId val="{00000014-E534-41B3-8C25-8FF1CE3A21A8}"/>
                </c:ext>
              </c:extLst>
            </c:dLbl>
            <c:dLbl>
              <c:idx val="21"/>
              <c:delete val="1"/>
              <c:extLst>
                <c:ext xmlns:c15="http://schemas.microsoft.com/office/drawing/2012/chart" uri="{CE6537A1-D6FC-4f65-9D91-7224C49458BB}"/>
                <c:ext xmlns:c16="http://schemas.microsoft.com/office/drawing/2014/chart" uri="{C3380CC4-5D6E-409C-BE32-E72D297353CC}">
                  <c16:uniqueId val="{00000015-E534-41B3-8C25-8FF1CE3A21A8}"/>
                </c:ext>
              </c:extLst>
            </c:dLbl>
            <c:dLbl>
              <c:idx val="22"/>
              <c:delete val="1"/>
              <c:extLst>
                <c:ext xmlns:c15="http://schemas.microsoft.com/office/drawing/2012/chart" uri="{CE6537A1-D6FC-4f65-9D91-7224C49458BB}"/>
                <c:ext xmlns:c16="http://schemas.microsoft.com/office/drawing/2014/chart" uri="{C3380CC4-5D6E-409C-BE32-E72D297353CC}">
                  <c16:uniqueId val="{00000016-E534-41B3-8C25-8FF1CE3A21A8}"/>
                </c:ext>
              </c:extLst>
            </c:dLbl>
            <c:dLbl>
              <c:idx val="23"/>
              <c:delete val="1"/>
              <c:extLst>
                <c:ext xmlns:c15="http://schemas.microsoft.com/office/drawing/2012/chart" uri="{CE6537A1-D6FC-4f65-9D91-7224C49458BB}"/>
                <c:ext xmlns:c16="http://schemas.microsoft.com/office/drawing/2014/chart" uri="{C3380CC4-5D6E-409C-BE32-E72D297353CC}">
                  <c16:uniqueId val="{00000017-E534-41B3-8C25-8FF1CE3A21A8}"/>
                </c:ext>
              </c:extLst>
            </c:dLbl>
            <c:dLbl>
              <c:idx val="24"/>
              <c:delete val="1"/>
              <c:extLst>
                <c:ext xmlns:c15="http://schemas.microsoft.com/office/drawing/2012/chart" uri="{CE6537A1-D6FC-4f65-9D91-7224C49458BB}"/>
                <c:ext xmlns:c16="http://schemas.microsoft.com/office/drawing/2014/chart" uri="{C3380CC4-5D6E-409C-BE32-E72D297353CC}">
                  <c16:uniqueId val="{00000018-E534-41B3-8C25-8FF1CE3A21A8}"/>
                </c:ext>
              </c:extLst>
            </c:dLbl>
            <c:dLbl>
              <c:idx val="25"/>
              <c:delete val="1"/>
              <c:extLst>
                <c:ext xmlns:c15="http://schemas.microsoft.com/office/drawing/2012/chart" uri="{CE6537A1-D6FC-4f65-9D91-7224C49458BB}"/>
                <c:ext xmlns:c16="http://schemas.microsoft.com/office/drawing/2014/chart" uri="{C3380CC4-5D6E-409C-BE32-E72D297353CC}">
                  <c16:uniqueId val="{00000019-E534-41B3-8C25-8FF1CE3A21A8}"/>
                </c:ext>
              </c:extLst>
            </c:dLbl>
            <c:dLbl>
              <c:idx val="26"/>
              <c:delete val="1"/>
              <c:extLst>
                <c:ext xmlns:c15="http://schemas.microsoft.com/office/drawing/2012/chart" uri="{CE6537A1-D6FC-4f65-9D91-7224C49458BB}"/>
                <c:ext xmlns:c16="http://schemas.microsoft.com/office/drawing/2014/chart" uri="{C3380CC4-5D6E-409C-BE32-E72D297353CC}">
                  <c16:uniqueId val="{0000001A-E534-41B3-8C25-8FF1CE3A21A8}"/>
                </c:ext>
              </c:extLst>
            </c:dLbl>
            <c:dLbl>
              <c:idx val="27"/>
              <c:delete val="1"/>
              <c:extLst>
                <c:ext xmlns:c15="http://schemas.microsoft.com/office/drawing/2012/chart" uri="{CE6537A1-D6FC-4f65-9D91-7224C49458BB}"/>
                <c:ext xmlns:c16="http://schemas.microsoft.com/office/drawing/2014/chart" uri="{C3380CC4-5D6E-409C-BE32-E72D297353CC}">
                  <c16:uniqueId val="{0000001B-E534-41B3-8C25-8FF1CE3A21A8}"/>
                </c:ext>
              </c:extLst>
            </c:dLbl>
            <c:dLbl>
              <c:idx val="28"/>
              <c:delete val="1"/>
              <c:extLst>
                <c:ext xmlns:c15="http://schemas.microsoft.com/office/drawing/2012/chart" uri="{CE6537A1-D6FC-4f65-9D91-7224C49458BB}"/>
                <c:ext xmlns:c16="http://schemas.microsoft.com/office/drawing/2014/chart" uri="{C3380CC4-5D6E-409C-BE32-E72D297353CC}">
                  <c16:uniqueId val="{0000001C-E534-41B3-8C25-8FF1CE3A21A8}"/>
                </c:ext>
              </c:extLst>
            </c:dLbl>
            <c:dLbl>
              <c:idx val="29"/>
              <c:delete val="1"/>
              <c:extLst>
                <c:ext xmlns:c15="http://schemas.microsoft.com/office/drawing/2012/chart" uri="{CE6537A1-D6FC-4f65-9D91-7224C49458BB}"/>
                <c:ext xmlns:c16="http://schemas.microsoft.com/office/drawing/2014/chart" uri="{C3380CC4-5D6E-409C-BE32-E72D297353CC}">
                  <c16:uniqueId val="{0000001D-E534-41B3-8C25-8FF1CE3A21A8}"/>
                </c:ext>
              </c:extLst>
            </c:dLbl>
            <c:dLbl>
              <c:idx val="30"/>
              <c:delete val="1"/>
              <c:extLst>
                <c:ext xmlns:c15="http://schemas.microsoft.com/office/drawing/2012/chart" uri="{CE6537A1-D6FC-4f65-9D91-7224C49458BB}"/>
                <c:ext xmlns:c16="http://schemas.microsoft.com/office/drawing/2014/chart" uri="{C3380CC4-5D6E-409C-BE32-E72D297353CC}">
                  <c16:uniqueId val="{0000001E-E534-41B3-8C25-8FF1CE3A21A8}"/>
                </c:ext>
              </c:extLst>
            </c:dLbl>
            <c:dLbl>
              <c:idx val="31"/>
              <c:delete val="1"/>
              <c:extLst>
                <c:ext xmlns:c15="http://schemas.microsoft.com/office/drawing/2012/chart" uri="{CE6537A1-D6FC-4f65-9D91-7224C49458BB}"/>
                <c:ext xmlns:c16="http://schemas.microsoft.com/office/drawing/2014/chart" uri="{C3380CC4-5D6E-409C-BE32-E72D297353CC}">
                  <c16:uniqueId val="{0000001F-E534-41B3-8C25-8FF1CE3A21A8}"/>
                </c:ext>
              </c:extLst>
            </c:dLbl>
            <c:dLbl>
              <c:idx val="32"/>
              <c:delete val="1"/>
              <c:extLst>
                <c:ext xmlns:c15="http://schemas.microsoft.com/office/drawing/2012/chart" uri="{CE6537A1-D6FC-4f65-9D91-7224C49458BB}"/>
                <c:ext xmlns:c16="http://schemas.microsoft.com/office/drawing/2014/chart" uri="{C3380CC4-5D6E-409C-BE32-E72D297353CC}">
                  <c16:uniqueId val="{00000020-E534-41B3-8C25-8FF1CE3A21A8}"/>
                </c:ext>
              </c:extLst>
            </c:dLbl>
            <c:dLbl>
              <c:idx val="33"/>
              <c:delete val="1"/>
              <c:extLst>
                <c:ext xmlns:c15="http://schemas.microsoft.com/office/drawing/2012/chart" uri="{CE6537A1-D6FC-4f65-9D91-7224C49458BB}"/>
                <c:ext xmlns:c16="http://schemas.microsoft.com/office/drawing/2014/chart" uri="{C3380CC4-5D6E-409C-BE32-E72D297353CC}">
                  <c16:uniqueId val="{00000021-E534-41B3-8C25-8FF1CE3A21A8}"/>
                </c:ext>
              </c:extLst>
            </c:dLbl>
            <c:dLbl>
              <c:idx val="34"/>
              <c:delete val="1"/>
              <c:extLst>
                <c:ext xmlns:c15="http://schemas.microsoft.com/office/drawing/2012/chart" uri="{CE6537A1-D6FC-4f65-9D91-7224C49458BB}"/>
                <c:ext xmlns:c16="http://schemas.microsoft.com/office/drawing/2014/chart" uri="{C3380CC4-5D6E-409C-BE32-E72D297353CC}">
                  <c16:uniqueId val="{00000022-E534-41B3-8C25-8FF1CE3A21A8}"/>
                </c:ext>
              </c:extLst>
            </c:dLbl>
            <c:dLbl>
              <c:idx val="35"/>
              <c:delete val="1"/>
              <c:extLst>
                <c:ext xmlns:c15="http://schemas.microsoft.com/office/drawing/2012/chart" uri="{CE6537A1-D6FC-4f65-9D91-7224C49458BB}"/>
                <c:ext xmlns:c16="http://schemas.microsoft.com/office/drawing/2014/chart" uri="{C3380CC4-5D6E-409C-BE32-E72D297353CC}">
                  <c16:uniqueId val="{00000023-E534-41B3-8C25-8FF1CE3A21A8}"/>
                </c:ext>
              </c:extLst>
            </c:dLbl>
            <c:dLbl>
              <c:idx val="36"/>
              <c:delete val="1"/>
              <c:extLst>
                <c:ext xmlns:c15="http://schemas.microsoft.com/office/drawing/2012/chart" uri="{CE6537A1-D6FC-4f65-9D91-7224C49458BB}"/>
                <c:ext xmlns:c16="http://schemas.microsoft.com/office/drawing/2014/chart" uri="{C3380CC4-5D6E-409C-BE32-E72D297353CC}">
                  <c16:uniqueId val="{00000024-E534-41B3-8C25-8FF1CE3A21A8}"/>
                </c:ext>
              </c:extLst>
            </c:dLbl>
            <c:dLbl>
              <c:idx val="37"/>
              <c:delete val="1"/>
              <c:extLst>
                <c:ext xmlns:c15="http://schemas.microsoft.com/office/drawing/2012/chart" uri="{CE6537A1-D6FC-4f65-9D91-7224C49458BB}"/>
                <c:ext xmlns:c16="http://schemas.microsoft.com/office/drawing/2014/chart" uri="{C3380CC4-5D6E-409C-BE32-E72D297353CC}">
                  <c16:uniqueId val="{00000025-E534-41B3-8C25-8FF1CE3A21A8}"/>
                </c:ext>
              </c:extLst>
            </c:dLbl>
            <c:dLbl>
              <c:idx val="38"/>
              <c:delete val="1"/>
              <c:extLst>
                <c:ext xmlns:c15="http://schemas.microsoft.com/office/drawing/2012/chart" uri="{CE6537A1-D6FC-4f65-9D91-7224C49458BB}"/>
                <c:ext xmlns:c16="http://schemas.microsoft.com/office/drawing/2014/chart" uri="{C3380CC4-5D6E-409C-BE32-E72D297353CC}">
                  <c16:uniqueId val="{00000026-E534-41B3-8C25-8FF1CE3A21A8}"/>
                </c:ext>
              </c:extLst>
            </c:dLbl>
            <c:dLbl>
              <c:idx val="39"/>
              <c:delete val="1"/>
              <c:extLst>
                <c:ext xmlns:c15="http://schemas.microsoft.com/office/drawing/2012/chart" uri="{CE6537A1-D6FC-4f65-9D91-7224C49458BB}"/>
                <c:ext xmlns:c16="http://schemas.microsoft.com/office/drawing/2014/chart" uri="{C3380CC4-5D6E-409C-BE32-E72D297353CC}">
                  <c16:uniqueId val="{00000027-E534-41B3-8C25-8FF1CE3A21A8}"/>
                </c:ext>
              </c:extLst>
            </c:dLbl>
            <c:dLbl>
              <c:idx val="40"/>
              <c:delete val="1"/>
              <c:extLst>
                <c:ext xmlns:c15="http://schemas.microsoft.com/office/drawing/2012/chart" uri="{CE6537A1-D6FC-4f65-9D91-7224C49458BB}"/>
                <c:ext xmlns:c16="http://schemas.microsoft.com/office/drawing/2014/chart" uri="{C3380CC4-5D6E-409C-BE32-E72D297353CC}">
                  <c16:uniqueId val="{00000028-E534-41B3-8C25-8FF1CE3A21A8}"/>
                </c:ext>
              </c:extLst>
            </c:dLbl>
            <c:dLbl>
              <c:idx val="41"/>
              <c:delete val="1"/>
              <c:extLst>
                <c:ext xmlns:c15="http://schemas.microsoft.com/office/drawing/2012/chart" uri="{CE6537A1-D6FC-4f65-9D91-7224C49458BB}"/>
                <c:ext xmlns:c16="http://schemas.microsoft.com/office/drawing/2014/chart" uri="{C3380CC4-5D6E-409C-BE32-E72D297353CC}">
                  <c16:uniqueId val="{00000029-E534-41B3-8C25-8FF1CE3A21A8}"/>
                </c:ext>
              </c:extLst>
            </c:dLbl>
            <c:dLbl>
              <c:idx val="42"/>
              <c:delete val="1"/>
              <c:extLst>
                <c:ext xmlns:c15="http://schemas.microsoft.com/office/drawing/2012/chart" uri="{CE6537A1-D6FC-4f65-9D91-7224C49458BB}"/>
                <c:ext xmlns:c16="http://schemas.microsoft.com/office/drawing/2014/chart" uri="{C3380CC4-5D6E-409C-BE32-E72D297353CC}">
                  <c16:uniqueId val="{0000002A-E534-41B3-8C25-8FF1CE3A21A8}"/>
                </c:ext>
              </c:extLst>
            </c:dLbl>
            <c:dLbl>
              <c:idx val="43"/>
              <c:delete val="1"/>
              <c:extLst>
                <c:ext xmlns:c15="http://schemas.microsoft.com/office/drawing/2012/chart" uri="{CE6537A1-D6FC-4f65-9D91-7224C49458BB}"/>
                <c:ext xmlns:c16="http://schemas.microsoft.com/office/drawing/2014/chart" uri="{C3380CC4-5D6E-409C-BE32-E72D297353CC}">
                  <c16:uniqueId val="{0000002B-E534-41B3-8C25-8FF1CE3A21A8}"/>
                </c:ext>
              </c:extLst>
            </c:dLbl>
            <c:dLbl>
              <c:idx val="44"/>
              <c:delete val="1"/>
              <c:extLst>
                <c:ext xmlns:c15="http://schemas.microsoft.com/office/drawing/2012/chart" uri="{CE6537A1-D6FC-4f65-9D91-7224C49458BB}"/>
                <c:ext xmlns:c16="http://schemas.microsoft.com/office/drawing/2014/chart" uri="{C3380CC4-5D6E-409C-BE32-E72D297353CC}">
                  <c16:uniqueId val="{0000002C-E534-41B3-8C25-8FF1CE3A21A8}"/>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E534-41B3-8C25-8FF1CE3A21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tiedot'!$B$28:$BO$28</c:f>
              <c:numCache>
                <c:formatCode>#,##0</c:formatCode>
                <c:ptCount val="66"/>
                <c:pt idx="0">
                  <c:v>11586</c:v>
                </c:pt>
                <c:pt idx="1">
                  <c:v>11462</c:v>
                </c:pt>
                <c:pt idx="2">
                  <c:v>11394</c:v>
                </c:pt>
                <c:pt idx="3">
                  <c:v>11413</c:v>
                </c:pt>
                <c:pt idx="4">
                  <c:v>11440</c:v>
                </c:pt>
                <c:pt idx="5">
                  <c:v>11392</c:v>
                </c:pt>
                <c:pt idx="6">
                  <c:v>11423</c:v>
                </c:pt>
                <c:pt idx="7">
                  <c:v>11497</c:v>
                </c:pt>
                <c:pt idx="8">
                  <c:v>11521</c:v>
                </c:pt>
                <c:pt idx="9">
                  <c:v>11584</c:v>
                </c:pt>
                <c:pt idx="10">
                  <c:v>11608</c:v>
                </c:pt>
                <c:pt idx="11">
                  <c:v>11652</c:v>
                </c:pt>
                <c:pt idx="12">
                  <c:v>11613</c:v>
                </c:pt>
                <c:pt idx="13">
                  <c:v>11549</c:v>
                </c:pt>
                <c:pt idx="14">
                  <c:v>11561</c:v>
                </c:pt>
                <c:pt idx="15">
                  <c:v>11569</c:v>
                </c:pt>
                <c:pt idx="16">
                  <c:v>11637</c:v>
                </c:pt>
                <c:pt idx="17">
                  <c:v>11653</c:v>
                </c:pt>
                <c:pt idx="18">
                  <c:v>11635</c:v>
                </c:pt>
                <c:pt idx="19">
                  <c:v>11541</c:v>
                </c:pt>
                <c:pt idx="20">
                  <c:v>11511</c:v>
                </c:pt>
                <c:pt idx="21">
                  <c:v>11416</c:v>
                </c:pt>
                <c:pt idx="22">
                  <c:v>11318</c:v>
                </c:pt>
                <c:pt idx="23">
                  <c:v>11222</c:v>
                </c:pt>
                <c:pt idx="24">
                  <c:v>11153</c:v>
                </c:pt>
                <c:pt idx="25">
                  <c:v>11082</c:v>
                </c:pt>
                <c:pt idx="26">
                  <c:v>10953</c:v>
                </c:pt>
                <c:pt idx="27">
                  <c:v>10804</c:v>
                </c:pt>
                <c:pt idx="28">
                  <c:v>10748</c:v>
                </c:pt>
                <c:pt idx="29">
                  <c:v>10683</c:v>
                </c:pt>
                <c:pt idx="30">
                  <c:v>10581</c:v>
                </c:pt>
                <c:pt idx="31">
                  <c:v>10618</c:v>
                </c:pt>
                <c:pt idx="32">
                  <c:v>10542</c:v>
                </c:pt>
                <c:pt idx="33">
                  <c:v>10555</c:v>
                </c:pt>
                <c:pt idx="34">
                  <c:v>10477</c:v>
                </c:pt>
                <c:pt idx="35">
                  <c:v>10412</c:v>
                </c:pt>
                <c:pt idx="36">
                  <c:v>10386</c:v>
                </c:pt>
                <c:pt idx="37">
                  <c:v>10289</c:v>
                </c:pt>
                <c:pt idx="38">
                  <c:v>10176</c:v>
                </c:pt>
                <c:pt idx="39">
                  <c:v>10093</c:v>
                </c:pt>
                <c:pt idx="40">
                  <c:v>9982</c:v>
                </c:pt>
                <c:pt idx="41">
                  <c:v>9882</c:v>
                </c:pt>
                <c:pt idx="42">
                  <c:v>9692</c:v>
                </c:pt>
                <c:pt idx="43">
                  <c:v>9617</c:v>
                </c:pt>
                <c:pt idx="44">
                  <c:v>9485</c:v>
                </c:pt>
                <c:pt idx="45">
                  <c:v>9358</c:v>
                </c:pt>
              </c:numCache>
            </c:numRef>
          </c:val>
          <c:smooth val="0"/>
          <c:extLst>
            <c:ext xmlns:c16="http://schemas.microsoft.com/office/drawing/2014/chart" uri="{C3380CC4-5D6E-409C-BE32-E72D297353CC}">
              <c16:uniqueId val="{0000002E-E534-41B3-8C25-8FF1CE3A21A8}"/>
            </c:ext>
          </c:extLst>
        </c:ser>
        <c:ser>
          <c:idx val="1"/>
          <c:order val="1"/>
          <c:tx>
            <c:strRef>
              <c:f>'Diat 6–30 tiedot'!$A$29</c:f>
              <c:strCache>
                <c:ptCount val="1"/>
                <c:pt idx="0">
                  <c:v>Lapinlahti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E534-41B3-8C25-8FF1CE3A21A8}"/>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tiedot'!$B$29:$BO$29</c:f>
              <c:numCache>
                <c:formatCode>General</c:formatCode>
                <c:ptCount val="66"/>
                <c:pt idx="40" formatCode="#,##0">
                  <c:v>10013</c:v>
                </c:pt>
                <c:pt idx="41" formatCode="#,##0">
                  <c:v>9939</c:v>
                </c:pt>
                <c:pt idx="42" formatCode="#,##0">
                  <c:v>9869</c:v>
                </c:pt>
                <c:pt idx="43" formatCode="#,##0">
                  <c:v>9803</c:v>
                </c:pt>
                <c:pt idx="44" formatCode="#,##0">
                  <c:v>9739</c:v>
                </c:pt>
                <c:pt idx="45" formatCode="#,##0">
                  <c:v>9677</c:v>
                </c:pt>
                <c:pt idx="46" formatCode="#,##0">
                  <c:v>9621</c:v>
                </c:pt>
                <c:pt idx="47" formatCode="#,##0">
                  <c:v>9567</c:v>
                </c:pt>
                <c:pt idx="48" formatCode="#,##0">
                  <c:v>9515</c:v>
                </c:pt>
                <c:pt idx="49" formatCode="#,##0">
                  <c:v>9461</c:v>
                </c:pt>
                <c:pt idx="50" formatCode="#,##0">
                  <c:v>9406</c:v>
                </c:pt>
                <c:pt idx="51" formatCode="#,##0">
                  <c:v>9354</c:v>
                </c:pt>
                <c:pt idx="52" formatCode="#,##0">
                  <c:v>9304</c:v>
                </c:pt>
                <c:pt idx="53" formatCode="#,##0">
                  <c:v>9253</c:v>
                </c:pt>
                <c:pt idx="54" formatCode="#,##0">
                  <c:v>9203</c:v>
                </c:pt>
                <c:pt idx="55" formatCode="#,##0">
                  <c:v>9155</c:v>
                </c:pt>
                <c:pt idx="56" formatCode="#,##0">
                  <c:v>9109</c:v>
                </c:pt>
                <c:pt idx="57" formatCode="#,##0">
                  <c:v>9067</c:v>
                </c:pt>
                <c:pt idx="58" formatCode="#,##0">
                  <c:v>9025</c:v>
                </c:pt>
                <c:pt idx="59" formatCode="#,##0">
                  <c:v>8985</c:v>
                </c:pt>
                <c:pt idx="60" formatCode="#,##0">
                  <c:v>8944</c:v>
                </c:pt>
                <c:pt idx="61" formatCode="#,##0">
                  <c:v>8904</c:v>
                </c:pt>
                <c:pt idx="62" formatCode="#,##0">
                  <c:v>8863</c:v>
                </c:pt>
                <c:pt idx="63" formatCode="#,##0">
                  <c:v>8823</c:v>
                </c:pt>
                <c:pt idx="64" formatCode="#,##0">
                  <c:v>8782</c:v>
                </c:pt>
                <c:pt idx="65" formatCode="#,##0">
                  <c:v>8742</c:v>
                </c:pt>
              </c:numCache>
            </c:numRef>
          </c:val>
          <c:smooth val="0"/>
          <c:extLst>
            <c:ext xmlns:c16="http://schemas.microsoft.com/office/drawing/2014/chart" uri="{C3380CC4-5D6E-409C-BE32-E72D297353CC}">
              <c16:uniqueId val="{00000030-E534-41B3-8C25-8FF1CE3A21A8}"/>
            </c:ext>
          </c:extLst>
        </c:ser>
        <c:ser>
          <c:idx val="2"/>
          <c:order val="2"/>
          <c:tx>
            <c:strRef>
              <c:f>'Diat 6–30 tiedot'!$A$30</c:f>
              <c:strCache>
                <c:ptCount val="1"/>
                <c:pt idx="0">
                  <c:v>Lapinlahti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E534-41B3-8C25-8FF1CE3A21A8}"/>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tiedot'!$B$30:$BO$30</c:f>
              <c:numCache>
                <c:formatCode>General</c:formatCode>
                <c:ptCount val="66"/>
                <c:pt idx="44" formatCode="#,##0">
                  <c:v>9510</c:v>
                </c:pt>
                <c:pt idx="45" formatCode="#,##0">
                  <c:v>9404</c:v>
                </c:pt>
                <c:pt idx="46" formatCode="#,##0">
                  <c:v>9300</c:v>
                </c:pt>
                <c:pt idx="47" formatCode="#,##0">
                  <c:v>9200</c:v>
                </c:pt>
                <c:pt idx="48" formatCode="#,##0">
                  <c:v>9098</c:v>
                </c:pt>
                <c:pt idx="49" formatCode="#,##0">
                  <c:v>8998</c:v>
                </c:pt>
                <c:pt idx="50" formatCode="#,##0">
                  <c:v>8897</c:v>
                </c:pt>
                <c:pt idx="51" formatCode="#,##0">
                  <c:v>8799</c:v>
                </c:pt>
                <c:pt idx="52" formatCode="#,##0">
                  <c:v>8702</c:v>
                </c:pt>
                <c:pt idx="53" formatCode="#,##0">
                  <c:v>8605</c:v>
                </c:pt>
                <c:pt idx="54" formatCode="#,##0">
                  <c:v>8510</c:v>
                </c:pt>
                <c:pt idx="55" formatCode="#,##0">
                  <c:v>8420</c:v>
                </c:pt>
                <c:pt idx="56" formatCode="#,##0">
                  <c:v>8332</c:v>
                </c:pt>
                <c:pt idx="57" formatCode="#,##0">
                  <c:v>8246</c:v>
                </c:pt>
                <c:pt idx="58" formatCode="#,##0">
                  <c:v>8166</c:v>
                </c:pt>
                <c:pt idx="59" formatCode="#,##0">
                  <c:v>8085</c:v>
                </c:pt>
                <c:pt idx="60" formatCode="#,##0">
                  <c:v>8006</c:v>
                </c:pt>
                <c:pt idx="61" formatCode="#,##0">
                  <c:v>7931</c:v>
                </c:pt>
                <c:pt idx="62" formatCode="#,##0">
                  <c:v>7859</c:v>
                </c:pt>
                <c:pt idx="63" formatCode="#,##0">
                  <c:v>7788</c:v>
                </c:pt>
                <c:pt idx="64" formatCode="#,##0">
                  <c:v>7720</c:v>
                </c:pt>
                <c:pt idx="65" formatCode="#,##0">
                  <c:v>7652</c:v>
                </c:pt>
              </c:numCache>
            </c:numRef>
          </c:val>
          <c:smooth val="0"/>
          <c:extLst>
            <c:ext xmlns:c16="http://schemas.microsoft.com/office/drawing/2014/chart" uri="{C3380CC4-5D6E-409C-BE32-E72D297353CC}">
              <c16:uniqueId val="{00000032-E534-41B3-8C25-8FF1CE3A21A8}"/>
            </c:ext>
          </c:extLst>
        </c:ser>
        <c:ser>
          <c:idx val="3"/>
          <c:order val="3"/>
          <c:tx>
            <c:strRef>
              <c:f>'Diat 6–30 tiedot'!$A$31</c:f>
              <c:strCache>
                <c:ptCount val="1"/>
                <c:pt idx="0">
                  <c:v>Lapinlahti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3.6252051666309855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E534-41B3-8C25-8FF1CE3A21A8}"/>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tiedot'!$B$31:$BO$31</c:f>
              <c:numCache>
                <c:formatCode>General</c:formatCode>
                <c:ptCount val="66"/>
                <c:pt idx="46" formatCode="#,##0">
                  <c:v>9245</c:v>
                </c:pt>
                <c:pt idx="47" formatCode="#,##0">
                  <c:v>9140</c:v>
                </c:pt>
                <c:pt idx="48" formatCode="#,##0">
                  <c:v>9040</c:v>
                </c:pt>
                <c:pt idx="49" formatCode="#,##0">
                  <c:v>8938</c:v>
                </c:pt>
                <c:pt idx="50" formatCode="#,##0">
                  <c:v>8840</c:v>
                </c:pt>
                <c:pt idx="51" formatCode="#,##0">
                  <c:v>8744</c:v>
                </c:pt>
                <c:pt idx="52" formatCode="#,##0">
                  <c:v>8652</c:v>
                </c:pt>
                <c:pt idx="53" formatCode="#,##0">
                  <c:v>8560</c:v>
                </c:pt>
                <c:pt idx="54" formatCode="#,##0">
                  <c:v>8471</c:v>
                </c:pt>
                <c:pt idx="55" formatCode="#,##0">
                  <c:v>8388</c:v>
                </c:pt>
                <c:pt idx="56" formatCode="#,##0">
                  <c:v>8307</c:v>
                </c:pt>
                <c:pt idx="57" formatCode="#,##0">
                  <c:v>8233</c:v>
                </c:pt>
                <c:pt idx="58" formatCode="#,##0">
                  <c:v>8161</c:v>
                </c:pt>
                <c:pt idx="59" formatCode="#,##0">
                  <c:v>8090</c:v>
                </c:pt>
                <c:pt idx="60" formatCode="#,##0">
                  <c:v>8023</c:v>
                </c:pt>
                <c:pt idx="61" formatCode="#,##0">
                  <c:v>7960</c:v>
                </c:pt>
                <c:pt idx="62" formatCode="#,##0">
                  <c:v>7899</c:v>
                </c:pt>
                <c:pt idx="63" formatCode="#,##0">
                  <c:v>7840</c:v>
                </c:pt>
                <c:pt idx="64" formatCode="#,##0">
                  <c:v>7782</c:v>
                </c:pt>
                <c:pt idx="65" formatCode="#,##0">
                  <c:v>7726</c:v>
                </c:pt>
              </c:numCache>
            </c:numRef>
          </c:val>
          <c:smooth val="0"/>
          <c:extLst>
            <c:ext xmlns:c16="http://schemas.microsoft.com/office/drawing/2014/chart" uri="{C3380CC4-5D6E-409C-BE32-E72D297353CC}">
              <c16:uniqueId val="{00000034-E534-41B3-8C25-8FF1CE3A21A8}"/>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5102372317920791E-2"/>
          <c:y val="0.60151038321558548"/>
          <c:w val="0.30680656290923741"/>
          <c:h val="0.2929520802112324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Pielaveden väestönkehitys 1975–2020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tiedot'!$A$32</c:f>
              <c:strCache>
                <c:ptCount val="1"/>
                <c:pt idx="0">
                  <c:v>Pielavesi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0E4-4BC4-B04E-3EE87566F8C8}"/>
                </c:ext>
              </c:extLst>
            </c:dLbl>
            <c:dLbl>
              <c:idx val="1"/>
              <c:delete val="1"/>
              <c:extLst>
                <c:ext xmlns:c15="http://schemas.microsoft.com/office/drawing/2012/chart" uri="{CE6537A1-D6FC-4f65-9D91-7224C49458BB}"/>
                <c:ext xmlns:c16="http://schemas.microsoft.com/office/drawing/2014/chart" uri="{C3380CC4-5D6E-409C-BE32-E72D297353CC}">
                  <c16:uniqueId val="{00000001-90E4-4BC4-B04E-3EE87566F8C8}"/>
                </c:ext>
              </c:extLst>
            </c:dLbl>
            <c:dLbl>
              <c:idx val="2"/>
              <c:delete val="1"/>
              <c:extLst>
                <c:ext xmlns:c15="http://schemas.microsoft.com/office/drawing/2012/chart" uri="{CE6537A1-D6FC-4f65-9D91-7224C49458BB}"/>
                <c:ext xmlns:c16="http://schemas.microsoft.com/office/drawing/2014/chart" uri="{C3380CC4-5D6E-409C-BE32-E72D297353CC}">
                  <c16:uniqueId val="{00000002-90E4-4BC4-B04E-3EE87566F8C8}"/>
                </c:ext>
              </c:extLst>
            </c:dLbl>
            <c:dLbl>
              <c:idx val="3"/>
              <c:delete val="1"/>
              <c:extLst>
                <c:ext xmlns:c15="http://schemas.microsoft.com/office/drawing/2012/chart" uri="{CE6537A1-D6FC-4f65-9D91-7224C49458BB}"/>
                <c:ext xmlns:c16="http://schemas.microsoft.com/office/drawing/2014/chart" uri="{C3380CC4-5D6E-409C-BE32-E72D297353CC}">
                  <c16:uniqueId val="{00000003-90E4-4BC4-B04E-3EE87566F8C8}"/>
                </c:ext>
              </c:extLst>
            </c:dLbl>
            <c:dLbl>
              <c:idx val="4"/>
              <c:delete val="1"/>
              <c:extLst>
                <c:ext xmlns:c15="http://schemas.microsoft.com/office/drawing/2012/chart" uri="{CE6537A1-D6FC-4f65-9D91-7224C49458BB}"/>
                <c:ext xmlns:c16="http://schemas.microsoft.com/office/drawing/2014/chart" uri="{C3380CC4-5D6E-409C-BE32-E72D297353CC}">
                  <c16:uniqueId val="{00000004-90E4-4BC4-B04E-3EE87566F8C8}"/>
                </c:ext>
              </c:extLst>
            </c:dLbl>
            <c:dLbl>
              <c:idx val="5"/>
              <c:delete val="1"/>
              <c:extLst>
                <c:ext xmlns:c15="http://schemas.microsoft.com/office/drawing/2012/chart" uri="{CE6537A1-D6FC-4f65-9D91-7224C49458BB}"/>
                <c:ext xmlns:c16="http://schemas.microsoft.com/office/drawing/2014/chart" uri="{C3380CC4-5D6E-409C-BE32-E72D297353CC}">
                  <c16:uniqueId val="{00000005-90E4-4BC4-B04E-3EE87566F8C8}"/>
                </c:ext>
              </c:extLst>
            </c:dLbl>
            <c:dLbl>
              <c:idx val="6"/>
              <c:delete val="1"/>
              <c:extLst>
                <c:ext xmlns:c15="http://schemas.microsoft.com/office/drawing/2012/chart" uri="{CE6537A1-D6FC-4f65-9D91-7224C49458BB}"/>
                <c:ext xmlns:c16="http://schemas.microsoft.com/office/drawing/2014/chart" uri="{C3380CC4-5D6E-409C-BE32-E72D297353CC}">
                  <c16:uniqueId val="{00000006-90E4-4BC4-B04E-3EE87566F8C8}"/>
                </c:ext>
              </c:extLst>
            </c:dLbl>
            <c:dLbl>
              <c:idx val="7"/>
              <c:delete val="1"/>
              <c:extLst>
                <c:ext xmlns:c15="http://schemas.microsoft.com/office/drawing/2012/chart" uri="{CE6537A1-D6FC-4f65-9D91-7224C49458BB}"/>
                <c:ext xmlns:c16="http://schemas.microsoft.com/office/drawing/2014/chart" uri="{C3380CC4-5D6E-409C-BE32-E72D297353CC}">
                  <c16:uniqueId val="{00000007-90E4-4BC4-B04E-3EE87566F8C8}"/>
                </c:ext>
              </c:extLst>
            </c:dLbl>
            <c:dLbl>
              <c:idx val="8"/>
              <c:delete val="1"/>
              <c:extLst>
                <c:ext xmlns:c15="http://schemas.microsoft.com/office/drawing/2012/chart" uri="{CE6537A1-D6FC-4f65-9D91-7224C49458BB}"/>
                <c:ext xmlns:c16="http://schemas.microsoft.com/office/drawing/2014/chart" uri="{C3380CC4-5D6E-409C-BE32-E72D297353CC}">
                  <c16:uniqueId val="{00000008-90E4-4BC4-B04E-3EE87566F8C8}"/>
                </c:ext>
              </c:extLst>
            </c:dLbl>
            <c:dLbl>
              <c:idx val="9"/>
              <c:delete val="1"/>
              <c:extLst>
                <c:ext xmlns:c15="http://schemas.microsoft.com/office/drawing/2012/chart" uri="{CE6537A1-D6FC-4f65-9D91-7224C49458BB}"/>
                <c:ext xmlns:c16="http://schemas.microsoft.com/office/drawing/2014/chart" uri="{C3380CC4-5D6E-409C-BE32-E72D297353CC}">
                  <c16:uniqueId val="{00000009-90E4-4BC4-B04E-3EE87566F8C8}"/>
                </c:ext>
              </c:extLst>
            </c:dLbl>
            <c:dLbl>
              <c:idx val="10"/>
              <c:delete val="1"/>
              <c:extLst>
                <c:ext xmlns:c15="http://schemas.microsoft.com/office/drawing/2012/chart" uri="{CE6537A1-D6FC-4f65-9D91-7224C49458BB}"/>
                <c:ext xmlns:c16="http://schemas.microsoft.com/office/drawing/2014/chart" uri="{C3380CC4-5D6E-409C-BE32-E72D297353CC}">
                  <c16:uniqueId val="{0000000A-90E4-4BC4-B04E-3EE87566F8C8}"/>
                </c:ext>
              </c:extLst>
            </c:dLbl>
            <c:dLbl>
              <c:idx val="11"/>
              <c:delete val="1"/>
              <c:extLst>
                <c:ext xmlns:c15="http://schemas.microsoft.com/office/drawing/2012/chart" uri="{CE6537A1-D6FC-4f65-9D91-7224C49458BB}"/>
                <c:ext xmlns:c16="http://schemas.microsoft.com/office/drawing/2014/chart" uri="{C3380CC4-5D6E-409C-BE32-E72D297353CC}">
                  <c16:uniqueId val="{0000000B-90E4-4BC4-B04E-3EE87566F8C8}"/>
                </c:ext>
              </c:extLst>
            </c:dLbl>
            <c:dLbl>
              <c:idx val="12"/>
              <c:delete val="1"/>
              <c:extLst>
                <c:ext xmlns:c15="http://schemas.microsoft.com/office/drawing/2012/chart" uri="{CE6537A1-D6FC-4f65-9D91-7224C49458BB}"/>
                <c:ext xmlns:c16="http://schemas.microsoft.com/office/drawing/2014/chart" uri="{C3380CC4-5D6E-409C-BE32-E72D297353CC}">
                  <c16:uniqueId val="{0000000C-90E4-4BC4-B04E-3EE87566F8C8}"/>
                </c:ext>
              </c:extLst>
            </c:dLbl>
            <c:dLbl>
              <c:idx val="13"/>
              <c:delete val="1"/>
              <c:extLst>
                <c:ext xmlns:c15="http://schemas.microsoft.com/office/drawing/2012/chart" uri="{CE6537A1-D6FC-4f65-9D91-7224C49458BB}"/>
                <c:ext xmlns:c16="http://schemas.microsoft.com/office/drawing/2014/chart" uri="{C3380CC4-5D6E-409C-BE32-E72D297353CC}">
                  <c16:uniqueId val="{0000000D-90E4-4BC4-B04E-3EE87566F8C8}"/>
                </c:ext>
              </c:extLst>
            </c:dLbl>
            <c:dLbl>
              <c:idx val="14"/>
              <c:delete val="1"/>
              <c:extLst>
                <c:ext xmlns:c15="http://schemas.microsoft.com/office/drawing/2012/chart" uri="{CE6537A1-D6FC-4f65-9D91-7224C49458BB}"/>
                <c:ext xmlns:c16="http://schemas.microsoft.com/office/drawing/2014/chart" uri="{C3380CC4-5D6E-409C-BE32-E72D297353CC}">
                  <c16:uniqueId val="{0000000E-90E4-4BC4-B04E-3EE87566F8C8}"/>
                </c:ext>
              </c:extLst>
            </c:dLbl>
            <c:dLbl>
              <c:idx val="15"/>
              <c:delete val="1"/>
              <c:extLst>
                <c:ext xmlns:c15="http://schemas.microsoft.com/office/drawing/2012/chart" uri="{CE6537A1-D6FC-4f65-9D91-7224C49458BB}"/>
                <c:ext xmlns:c16="http://schemas.microsoft.com/office/drawing/2014/chart" uri="{C3380CC4-5D6E-409C-BE32-E72D297353CC}">
                  <c16:uniqueId val="{0000000F-90E4-4BC4-B04E-3EE87566F8C8}"/>
                </c:ext>
              </c:extLst>
            </c:dLbl>
            <c:dLbl>
              <c:idx val="16"/>
              <c:delete val="1"/>
              <c:extLst>
                <c:ext xmlns:c15="http://schemas.microsoft.com/office/drawing/2012/chart" uri="{CE6537A1-D6FC-4f65-9D91-7224C49458BB}"/>
                <c:ext xmlns:c16="http://schemas.microsoft.com/office/drawing/2014/chart" uri="{C3380CC4-5D6E-409C-BE32-E72D297353CC}">
                  <c16:uniqueId val="{00000010-90E4-4BC4-B04E-3EE87566F8C8}"/>
                </c:ext>
              </c:extLst>
            </c:dLbl>
            <c:dLbl>
              <c:idx val="17"/>
              <c:delete val="1"/>
              <c:extLst>
                <c:ext xmlns:c15="http://schemas.microsoft.com/office/drawing/2012/chart" uri="{CE6537A1-D6FC-4f65-9D91-7224C49458BB}"/>
                <c:ext xmlns:c16="http://schemas.microsoft.com/office/drawing/2014/chart" uri="{C3380CC4-5D6E-409C-BE32-E72D297353CC}">
                  <c16:uniqueId val="{00000011-90E4-4BC4-B04E-3EE87566F8C8}"/>
                </c:ext>
              </c:extLst>
            </c:dLbl>
            <c:dLbl>
              <c:idx val="18"/>
              <c:delete val="1"/>
              <c:extLst>
                <c:ext xmlns:c15="http://schemas.microsoft.com/office/drawing/2012/chart" uri="{CE6537A1-D6FC-4f65-9D91-7224C49458BB}"/>
                <c:ext xmlns:c16="http://schemas.microsoft.com/office/drawing/2014/chart" uri="{C3380CC4-5D6E-409C-BE32-E72D297353CC}">
                  <c16:uniqueId val="{00000012-90E4-4BC4-B04E-3EE87566F8C8}"/>
                </c:ext>
              </c:extLst>
            </c:dLbl>
            <c:dLbl>
              <c:idx val="19"/>
              <c:delete val="1"/>
              <c:extLst>
                <c:ext xmlns:c15="http://schemas.microsoft.com/office/drawing/2012/chart" uri="{CE6537A1-D6FC-4f65-9D91-7224C49458BB}"/>
                <c:ext xmlns:c16="http://schemas.microsoft.com/office/drawing/2014/chart" uri="{C3380CC4-5D6E-409C-BE32-E72D297353CC}">
                  <c16:uniqueId val="{00000013-90E4-4BC4-B04E-3EE87566F8C8}"/>
                </c:ext>
              </c:extLst>
            </c:dLbl>
            <c:dLbl>
              <c:idx val="20"/>
              <c:delete val="1"/>
              <c:extLst>
                <c:ext xmlns:c15="http://schemas.microsoft.com/office/drawing/2012/chart" uri="{CE6537A1-D6FC-4f65-9D91-7224C49458BB}"/>
                <c:ext xmlns:c16="http://schemas.microsoft.com/office/drawing/2014/chart" uri="{C3380CC4-5D6E-409C-BE32-E72D297353CC}">
                  <c16:uniqueId val="{00000014-90E4-4BC4-B04E-3EE87566F8C8}"/>
                </c:ext>
              </c:extLst>
            </c:dLbl>
            <c:dLbl>
              <c:idx val="21"/>
              <c:delete val="1"/>
              <c:extLst>
                <c:ext xmlns:c15="http://schemas.microsoft.com/office/drawing/2012/chart" uri="{CE6537A1-D6FC-4f65-9D91-7224C49458BB}"/>
                <c:ext xmlns:c16="http://schemas.microsoft.com/office/drawing/2014/chart" uri="{C3380CC4-5D6E-409C-BE32-E72D297353CC}">
                  <c16:uniqueId val="{00000015-90E4-4BC4-B04E-3EE87566F8C8}"/>
                </c:ext>
              </c:extLst>
            </c:dLbl>
            <c:dLbl>
              <c:idx val="22"/>
              <c:delete val="1"/>
              <c:extLst>
                <c:ext xmlns:c15="http://schemas.microsoft.com/office/drawing/2012/chart" uri="{CE6537A1-D6FC-4f65-9D91-7224C49458BB}"/>
                <c:ext xmlns:c16="http://schemas.microsoft.com/office/drawing/2014/chart" uri="{C3380CC4-5D6E-409C-BE32-E72D297353CC}">
                  <c16:uniqueId val="{00000016-90E4-4BC4-B04E-3EE87566F8C8}"/>
                </c:ext>
              </c:extLst>
            </c:dLbl>
            <c:dLbl>
              <c:idx val="23"/>
              <c:delete val="1"/>
              <c:extLst>
                <c:ext xmlns:c15="http://schemas.microsoft.com/office/drawing/2012/chart" uri="{CE6537A1-D6FC-4f65-9D91-7224C49458BB}"/>
                <c:ext xmlns:c16="http://schemas.microsoft.com/office/drawing/2014/chart" uri="{C3380CC4-5D6E-409C-BE32-E72D297353CC}">
                  <c16:uniqueId val="{00000017-90E4-4BC4-B04E-3EE87566F8C8}"/>
                </c:ext>
              </c:extLst>
            </c:dLbl>
            <c:dLbl>
              <c:idx val="24"/>
              <c:delete val="1"/>
              <c:extLst>
                <c:ext xmlns:c15="http://schemas.microsoft.com/office/drawing/2012/chart" uri="{CE6537A1-D6FC-4f65-9D91-7224C49458BB}"/>
                <c:ext xmlns:c16="http://schemas.microsoft.com/office/drawing/2014/chart" uri="{C3380CC4-5D6E-409C-BE32-E72D297353CC}">
                  <c16:uniqueId val="{00000018-90E4-4BC4-B04E-3EE87566F8C8}"/>
                </c:ext>
              </c:extLst>
            </c:dLbl>
            <c:dLbl>
              <c:idx val="25"/>
              <c:delete val="1"/>
              <c:extLst>
                <c:ext xmlns:c15="http://schemas.microsoft.com/office/drawing/2012/chart" uri="{CE6537A1-D6FC-4f65-9D91-7224C49458BB}"/>
                <c:ext xmlns:c16="http://schemas.microsoft.com/office/drawing/2014/chart" uri="{C3380CC4-5D6E-409C-BE32-E72D297353CC}">
                  <c16:uniqueId val="{00000019-90E4-4BC4-B04E-3EE87566F8C8}"/>
                </c:ext>
              </c:extLst>
            </c:dLbl>
            <c:dLbl>
              <c:idx val="26"/>
              <c:delete val="1"/>
              <c:extLst>
                <c:ext xmlns:c15="http://schemas.microsoft.com/office/drawing/2012/chart" uri="{CE6537A1-D6FC-4f65-9D91-7224C49458BB}"/>
                <c:ext xmlns:c16="http://schemas.microsoft.com/office/drawing/2014/chart" uri="{C3380CC4-5D6E-409C-BE32-E72D297353CC}">
                  <c16:uniqueId val="{0000001A-90E4-4BC4-B04E-3EE87566F8C8}"/>
                </c:ext>
              </c:extLst>
            </c:dLbl>
            <c:dLbl>
              <c:idx val="27"/>
              <c:delete val="1"/>
              <c:extLst>
                <c:ext xmlns:c15="http://schemas.microsoft.com/office/drawing/2012/chart" uri="{CE6537A1-D6FC-4f65-9D91-7224C49458BB}"/>
                <c:ext xmlns:c16="http://schemas.microsoft.com/office/drawing/2014/chart" uri="{C3380CC4-5D6E-409C-BE32-E72D297353CC}">
                  <c16:uniqueId val="{0000001B-90E4-4BC4-B04E-3EE87566F8C8}"/>
                </c:ext>
              </c:extLst>
            </c:dLbl>
            <c:dLbl>
              <c:idx val="28"/>
              <c:delete val="1"/>
              <c:extLst>
                <c:ext xmlns:c15="http://schemas.microsoft.com/office/drawing/2012/chart" uri="{CE6537A1-D6FC-4f65-9D91-7224C49458BB}"/>
                <c:ext xmlns:c16="http://schemas.microsoft.com/office/drawing/2014/chart" uri="{C3380CC4-5D6E-409C-BE32-E72D297353CC}">
                  <c16:uniqueId val="{0000001C-90E4-4BC4-B04E-3EE87566F8C8}"/>
                </c:ext>
              </c:extLst>
            </c:dLbl>
            <c:dLbl>
              <c:idx val="29"/>
              <c:delete val="1"/>
              <c:extLst>
                <c:ext xmlns:c15="http://schemas.microsoft.com/office/drawing/2012/chart" uri="{CE6537A1-D6FC-4f65-9D91-7224C49458BB}"/>
                <c:ext xmlns:c16="http://schemas.microsoft.com/office/drawing/2014/chart" uri="{C3380CC4-5D6E-409C-BE32-E72D297353CC}">
                  <c16:uniqueId val="{0000001D-90E4-4BC4-B04E-3EE87566F8C8}"/>
                </c:ext>
              </c:extLst>
            </c:dLbl>
            <c:dLbl>
              <c:idx val="30"/>
              <c:delete val="1"/>
              <c:extLst>
                <c:ext xmlns:c15="http://schemas.microsoft.com/office/drawing/2012/chart" uri="{CE6537A1-D6FC-4f65-9D91-7224C49458BB}"/>
                <c:ext xmlns:c16="http://schemas.microsoft.com/office/drawing/2014/chart" uri="{C3380CC4-5D6E-409C-BE32-E72D297353CC}">
                  <c16:uniqueId val="{0000001E-90E4-4BC4-B04E-3EE87566F8C8}"/>
                </c:ext>
              </c:extLst>
            </c:dLbl>
            <c:dLbl>
              <c:idx val="31"/>
              <c:delete val="1"/>
              <c:extLst>
                <c:ext xmlns:c15="http://schemas.microsoft.com/office/drawing/2012/chart" uri="{CE6537A1-D6FC-4f65-9D91-7224C49458BB}"/>
                <c:ext xmlns:c16="http://schemas.microsoft.com/office/drawing/2014/chart" uri="{C3380CC4-5D6E-409C-BE32-E72D297353CC}">
                  <c16:uniqueId val="{0000001F-90E4-4BC4-B04E-3EE87566F8C8}"/>
                </c:ext>
              </c:extLst>
            </c:dLbl>
            <c:dLbl>
              <c:idx val="32"/>
              <c:delete val="1"/>
              <c:extLst>
                <c:ext xmlns:c15="http://schemas.microsoft.com/office/drawing/2012/chart" uri="{CE6537A1-D6FC-4f65-9D91-7224C49458BB}"/>
                <c:ext xmlns:c16="http://schemas.microsoft.com/office/drawing/2014/chart" uri="{C3380CC4-5D6E-409C-BE32-E72D297353CC}">
                  <c16:uniqueId val="{00000020-90E4-4BC4-B04E-3EE87566F8C8}"/>
                </c:ext>
              </c:extLst>
            </c:dLbl>
            <c:dLbl>
              <c:idx val="33"/>
              <c:delete val="1"/>
              <c:extLst>
                <c:ext xmlns:c15="http://schemas.microsoft.com/office/drawing/2012/chart" uri="{CE6537A1-D6FC-4f65-9D91-7224C49458BB}"/>
                <c:ext xmlns:c16="http://schemas.microsoft.com/office/drawing/2014/chart" uri="{C3380CC4-5D6E-409C-BE32-E72D297353CC}">
                  <c16:uniqueId val="{00000021-90E4-4BC4-B04E-3EE87566F8C8}"/>
                </c:ext>
              </c:extLst>
            </c:dLbl>
            <c:dLbl>
              <c:idx val="34"/>
              <c:delete val="1"/>
              <c:extLst>
                <c:ext xmlns:c15="http://schemas.microsoft.com/office/drawing/2012/chart" uri="{CE6537A1-D6FC-4f65-9D91-7224C49458BB}"/>
                <c:ext xmlns:c16="http://schemas.microsoft.com/office/drawing/2014/chart" uri="{C3380CC4-5D6E-409C-BE32-E72D297353CC}">
                  <c16:uniqueId val="{00000022-90E4-4BC4-B04E-3EE87566F8C8}"/>
                </c:ext>
              </c:extLst>
            </c:dLbl>
            <c:dLbl>
              <c:idx val="35"/>
              <c:delete val="1"/>
              <c:extLst>
                <c:ext xmlns:c15="http://schemas.microsoft.com/office/drawing/2012/chart" uri="{CE6537A1-D6FC-4f65-9D91-7224C49458BB}"/>
                <c:ext xmlns:c16="http://schemas.microsoft.com/office/drawing/2014/chart" uri="{C3380CC4-5D6E-409C-BE32-E72D297353CC}">
                  <c16:uniqueId val="{00000023-90E4-4BC4-B04E-3EE87566F8C8}"/>
                </c:ext>
              </c:extLst>
            </c:dLbl>
            <c:dLbl>
              <c:idx val="36"/>
              <c:delete val="1"/>
              <c:extLst>
                <c:ext xmlns:c15="http://schemas.microsoft.com/office/drawing/2012/chart" uri="{CE6537A1-D6FC-4f65-9D91-7224C49458BB}"/>
                <c:ext xmlns:c16="http://schemas.microsoft.com/office/drawing/2014/chart" uri="{C3380CC4-5D6E-409C-BE32-E72D297353CC}">
                  <c16:uniqueId val="{00000024-90E4-4BC4-B04E-3EE87566F8C8}"/>
                </c:ext>
              </c:extLst>
            </c:dLbl>
            <c:dLbl>
              <c:idx val="37"/>
              <c:delete val="1"/>
              <c:extLst>
                <c:ext xmlns:c15="http://schemas.microsoft.com/office/drawing/2012/chart" uri="{CE6537A1-D6FC-4f65-9D91-7224C49458BB}"/>
                <c:ext xmlns:c16="http://schemas.microsoft.com/office/drawing/2014/chart" uri="{C3380CC4-5D6E-409C-BE32-E72D297353CC}">
                  <c16:uniqueId val="{00000025-90E4-4BC4-B04E-3EE87566F8C8}"/>
                </c:ext>
              </c:extLst>
            </c:dLbl>
            <c:dLbl>
              <c:idx val="38"/>
              <c:delete val="1"/>
              <c:extLst>
                <c:ext xmlns:c15="http://schemas.microsoft.com/office/drawing/2012/chart" uri="{CE6537A1-D6FC-4f65-9D91-7224C49458BB}"/>
                <c:ext xmlns:c16="http://schemas.microsoft.com/office/drawing/2014/chart" uri="{C3380CC4-5D6E-409C-BE32-E72D297353CC}">
                  <c16:uniqueId val="{00000026-90E4-4BC4-B04E-3EE87566F8C8}"/>
                </c:ext>
              </c:extLst>
            </c:dLbl>
            <c:dLbl>
              <c:idx val="39"/>
              <c:delete val="1"/>
              <c:extLst>
                <c:ext xmlns:c15="http://schemas.microsoft.com/office/drawing/2012/chart" uri="{CE6537A1-D6FC-4f65-9D91-7224C49458BB}"/>
                <c:ext xmlns:c16="http://schemas.microsoft.com/office/drawing/2014/chart" uri="{C3380CC4-5D6E-409C-BE32-E72D297353CC}">
                  <c16:uniqueId val="{00000027-90E4-4BC4-B04E-3EE87566F8C8}"/>
                </c:ext>
              </c:extLst>
            </c:dLbl>
            <c:dLbl>
              <c:idx val="40"/>
              <c:delete val="1"/>
              <c:extLst>
                <c:ext xmlns:c15="http://schemas.microsoft.com/office/drawing/2012/chart" uri="{CE6537A1-D6FC-4f65-9D91-7224C49458BB}"/>
                <c:ext xmlns:c16="http://schemas.microsoft.com/office/drawing/2014/chart" uri="{C3380CC4-5D6E-409C-BE32-E72D297353CC}">
                  <c16:uniqueId val="{00000028-90E4-4BC4-B04E-3EE87566F8C8}"/>
                </c:ext>
              </c:extLst>
            </c:dLbl>
            <c:dLbl>
              <c:idx val="41"/>
              <c:delete val="1"/>
              <c:extLst>
                <c:ext xmlns:c15="http://schemas.microsoft.com/office/drawing/2012/chart" uri="{CE6537A1-D6FC-4f65-9D91-7224C49458BB}"/>
                <c:ext xmlns:c16="http://schemas.microsoft.com/office/drawing/2014/chart" uri="{C3380CC4-5D6E-409C-BE32-E72D297353CC}">
                  <c16:uniqueId val="{00000029-90E4-4BC4-B04E-3EE87566F8C8}"/>
                </c:ext>
              </c:extLst>
            </c:dLbl>
            <c:dLbl>
              <c:idx val="42"/>
              <c:delete val="1"/>
              <c:extLst>
                <c:ext xmlns:c15="http://schemas.microsoft.com/office/drawing/2012/chart" uri="{CE6537A1-D6FC-4f65-9D91-7224C49458BB}"/>
                <c:ext xmlns:c16="http://schemas.microsoft.com/office/drawing/2014/chart" uri="{C3380CC4-5D6E-409C-BE32-E72D297353CC}">
                  <c16:uniqueId val="{0000002A-90E4-4BC4-B04E-3EE87566F8C8}"/>
                </c:ext>
              </c:extLst>
            </c:dLbl>
            <c:dLbl>
              <c:idx val="43"/>
              <c:delete val="1"/>
              <c:extLst>
                <c:ext xmlns:c15="http://schemas.microsoft.com/office/drawing/2012/chart" uri="{CE6537A1-D6FC-4f65-9D91-7224C49458BB}"/>
                <c:ext xmlns:c16="http://schemas.microsoft.com/office/drawing/2014/chart" uri="{C3380CC4-5D6E-409C-BE32-E72D297353CC}">
                  <c16:uniqueId val="{0000002B-90E4-4BC4-B04E-3EE87566F8C8}"/>
                </c:ext>
              </c:extLst>
            </c:dLbl>
            <c:dLbl>
              <c:idx val="44"/>
              <c:delete val="1"/>
              <c:extLst>
                <c:ext xmlns:c15="http://schemas.microsoft.com/office/drawing/2012/chart" uri="{CE6537A1-D6FC-4f65-9D91-7224C49458BB}"/>
                <c:ext xmlns:c16="http://schemas.microsoft.com/office/drawing/2014/chart" uri="{C3380CC4-5D6E-409C-BE32-E72D297353CC}">
                  <c16:uniqueId val="{0000002C-90E4-4BC4-B04E-3EE87566F8C8}"/>
                </c:ext>
              </c:extLst>
            </c:dLbl>
            <c:dLbl>
              <c:idx val="45"/>
              <c:layout>
                <c:manualLayout>
                  <c:x val="-6.236778482925355E-2"/>
                  <c:y val="-4.98465710411760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90E4-4BC4-B04E-3EE87566F8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tiedot'!$B$32:$BO$32</c:f>
              <c:numCache>
                <c:formatCode>#,##0</c:formatCode>
                <c:ptCount val="66"/>
                <c:pt idx="0">
                  <c:v>7985</c:v>
                </c:pt>
                <c:pt idx="1">
                  <c:v>7871</c:v>
                </c:pt>
                <c:pt idx="2">
                  <c:v>7814</c:v>
                </c:pt>
                <c:pt idx="3">
                  <c:v>7716</c:v>
                </c:pt>
                <c:pt idx="4">
                  <c:v>7565</c:v>
                </c:pt>
                <c:pt idx="5">
                  <c:v>7439</c:v>
                </c:pt>
                <c:pt idx="6">
                  <c:v>7380</c:v>
                </c:pt>
                <c:pt idx="7">
                  <c:v>7368</c:v>
                </c:pt>
                <c:pt idx="8">
                  <c:v>7289</c:v>
                </c:pt>
                <c:pt idx="9">
                  <c:v>7279</c:v>
                </c:pt>
                <c:pt idx="10">
                  <c:v>7155</c:v>
                </c:pt>
                <c:pt idx="11">
                  <c:v>7071</c:v>
                </c:pt>
                <c:pt idx="12">
                  <c:v>7006</c:v>
                </c:pt>
                <c:pt idx="13">
                  <c:v>6933</c:v>
                </c:pt>
                <c:pt idx="14">
                  <c:v>6800</c:v>
                </c:pt>
                <c:pt idx="15">
                  <c:v>6677</c:v>
                </c:pt>
                <c:pt idx="16">
                  <c:v>6656</c:v>
                </c:pt>
                <c:pt idx="17">
                  <c:v>6665</c:v>
                </c:pt>
                <c:pt idx="18">
                  <c:v>6588</c:v>
                </c:pt>
                <c:pt idx="19">
                  <c:v>6521</c:v>
                </c:pt>
                <c:pt idx="20">
                  <c:v>6508</c:v>
                </c:pt>
                <c:pt idx="21">
                  <c:v>6437</c:v>
                </c:pt>
                <c:pt idx="22">
                  <c:v>6287</c:v>
                </c:pt>
                <c:pt idx="23">
                  <c:v>6170</c:v>
                </c:pt>
                <c:pt idx="24">
                  <c:v>6059</c:v>
                </c:pt>
                <c:pt idx="25">
                  <c:v>5916</c:v>
                </c:pt>
                <c:pt idx="26">
                  <c:v>5822</c:v>
                </c:pt>
                <c:pt idx="27">
                  <c:v>5747</c:v>
                </c:pt>
                <c:pt idx="28">
                  <c:v>5633</c:v>
                </c:pt>
                <c:pt idx="29">
                  <c:v>5550</c:v>
                </c:pt>
                <c:pt idx="30">
                  <c:v>5482</c:v>
                </c:pt>
                <c:pt idx="31">
                  <c:v>5367</c:v>
                </c:pt>
                <c:pt idx="32">
                  <c:v>5292</c:v>
                </c:pt>
                <c:pt idx="33">
                  <c:v>5249</c:v>
                </c:pt>
                <c:pt idx="34">
                  <c:v>5147</c:v>
                </c:pt>
                <c:pt idx="35">
                  <c:v>5087</c:v>
                </c:pt>
                <c:pt idx="36">
                  <c:v>5006</c:v>
                </c:pt>
                <c:pt idx="37">
                  <c:v>4926</c:v>
                </c:pt>
                <c:pt idx="38">
                  <c:v>4824</c:v>
                </c:pt>
                <c:pt idx="39">
                  <c:v>4787</c:v>
                </c:pt>
                <c:pt idx="40">
                  <c:v>4740</c:v>
                </c:pt>
                <c:pt idx="41">
                  <c:v>4697</c:v>
                </c:pt>
                <c:pt idx="42">
                  <c:v>4624</c:v>
                </c:pt>
                <c:pt idx="43">
                  <c:v>4498</c:v>
                </c:pt>
                <c:pt idx="44">
                  <c:v>4391</c:v>
                </c:pt>
                <c:pt idx="45">
                  <c:v>4321</c:v>
                </c:pt>
              </c:numCache>
            </c:numRef>
          </c:val>
          <c:smooth val="0"/>
          <c:extLst>
            <c:ext xmlns:c16="http://schemas.microsoft.com/office/drawing/2014/chart" uri="{C3380CC4-5D6E-409C-BE32-E72D297353CC}">
              <c16:uniqueId val="{0000002E-90E4-4BC4-B04E-3EE87566F8C8}"/>
            </c:ext>
          </c:extLst>
        </c:ser>
        <c:ser>
          <c:idx val="1"/>
          <c:order val="1"/>
          <c:tx>
            <c:strRef>
              <c:f>'Diat 6–30 tiedot'!$A$33</c:f>
              <c:strCache>
                <c:ptCount val="1"/>
                <c:pt idx="0">
                  <c:v>Pielavesi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8.3832869478341537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F-90E4-4BC4-B04E-3EE87566F8C8}"/>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tiedot'!$B$33:$BO$33</c:f>
              <c:numCache>
                <c:formatCode>General</c:formatCode>
                <c:ptCount val="66"/>
                <c:pt idx="40" formatCode="#,##0">
                  <c:v>4715</c:v>
                </c:pt>
                <c:pt idx="41" formatCode="#,##0">
                  <c:v>4650</c:v>
                </c:pt>
                <c:pt idx="42" formatCode="#,##0">
                  <c:v>4590</c:v>
                </c:pt>
                <c:pt idx="43" formatCode="#,##0">
                  <c:v>4531</c:v>
                </c:pt>
                <c:pt idx="44" formatCode="#,##0">
                  <c:v>4477</c:v>
                </c:pt>
                <c:pt idx="45" formatCode="#,##0">
                  <c:v>4429</c:v>
                </c:pt>
                <c:pt idx="46" formatCode="#,##0">
                  <c:v>4382</c:v>
                </c:pt>
                <c:pt idx="47" formatCode="#,##0">
                  <c:v>4337</c:v>
                </c:pt>
                <c:pt idx="48" formatCode="#,##0">
                  <c:v>4291</c:v>
                </c:pt>
                <c:pt idx="49" formatCode="#,##0">
                  <c:v>4249</c:v>
                </c:pt>
                <c:pt idx="50" formatCode="#,##0">
                  <c:v>4207</c:v>
                </c:pt>
                <c:pt idx="51" formatCode="#,##0">
                  <c:v>4166</c:v>
                </c:pt>
                <c:pt idx="52" formatCode="#,##0">
                  <c:v>4127</c:v>
                </c:pt>
                <c:pt idx="53" formatCode="#,##0">
                  <c:v>4092</c:v>
                </c:pt>
                <c:pt idx="54" formatCode="#,##0">
                  <c:v>4058</c:v>
                </c:pt>
                <c:pt idx="55" formatCode="#,##0">
                  <c:v>4026</c:v>
                </c:pt>
                <c:pt idx="56" formatCode="#,##0">
                  <c:v>3996</c:v>
                </c:pt>
                <c:pt idx="57" formatCode="#,##0">
                  <c:v>3968</c:v>
                </c:pt>
                <c:pt idx="58" formatCode="#,##0">
                  <c:v>3941</c:v>
                </c:pt>
                <c:pt idx="59" formatCode="#,##0">
                  <c:v>3914</c:v>
                </c:pt>
                <c:pt idx="60" formatCode="#,##0">
                  <c:v>3889</c:v>
                </c:pt>
                <c:pt idx="61" formatCode="#,##0">
                  <c:v>3864</c:v>
                </c:pt>
                <c:pt idx="62" formatCode="#,##0">
                  <c:v>3839</c:v>
                </c:pt>
                <c:pt idx="63" formatCode="#,##0">
                  <c:v>3813</c:v>
                </c:pt>
                <c:pt idx="64" formatCode="#,##0">
                  <c:v>3791</c:v>
                </c:pt>
                <c:pt idx="65" formatCode="#,##0">
                  <c:v>3768</c:v>
                </c:pt>
              </c:numCache>
            </c:numRef>
          </c:val>
          <c:smooth val="0"/>
          <c:extLst>
            <c:ext xmlns:c16="http://schemas.microsoft.com/office/drawing/2014/chart" uri="{C3380CC4-5D6E-409C-BE32-E72D297353CC}">
              <c16:uniqueId val="{00000030-90E4-4BC4-B04E-3EE87566F8C8}"/>
            </c:ext>
          </c:extLst>
        </c:ser>
        <c:ser>
          <c:idx val="2"/>
          <c:order val="2"/>
          <c:tx>
            <c:strRef>
              <c:f>'Diat 6–30 tiedot'!$A$34</c:f>
              <c:strCache>
                <c:ptCount val="1"/>
                <c:pt idx="0">
                  <c:v>Pielavesi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7.930136302005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90E4-4BC4-B04E-3EE87566F8C8}"/>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tiedot'!$B$34:$BO$34</c:f>
              <c:numCache>
                <c:formatCode>General</c:formatCode>
                <c:ptCount val="66"/>
                <c:pt idx="44" formatCode="#,##0">
                  <c:v>4429</c:v>
                </c:pt>
                <c:pt idx="45" formatCode="#,##0">
                  <c:v>4367</c:v>
                </c:pt>
                <c:pt idx="46" formatCode="#,##0">
                  <c:v>4310</c:v>
                </c:pt>
                <c:pt idx="47" formatCode="#,##0">
                  <c:v>4249</c:v>
                </c:pt>
                <c:pt idx="48" formatCode="#,##0">
                  <c:v>4188</c:v>
                </c:pt>
                <c:pt idx="49" formatCode="#,##0">
                  <c:v>4129</c:v>
                </c:pt>
                <c:pt idx="50" formatCode="#,##0">
                  <c:v>4070</c:v>
                </c:pt>
                <c:pt idx="51" formatCode="#,##0">
                  <c:v>4012</c:v>
                </c:pt>
                <c:pt idx="52" formatCode="#,##0">
                  <c:v>3955</c:v>
                </c:pt>
                <c:pt idx="53" formatCode="#,##0">
                  <c:v>3902</c:v>
                </c:pt>
                <c:pt idx="54" formatCode="#,##0">
                  <c:v>3849</c:v>
                </c:pt>
                <c:pt idx="55" formatCode="#,##0">
                  <c:v>3799</c:v>
                </c:pt>
                <c:pt idx="56" formatCode="#,##0">
                  <c:v>3750</c:v>
                </c:pt>
                <c:pt idx="57" formatCode="#,##0">
                  <c:v>3704</c:v>
                </c:pt>
                <c:pt idx="58" formatCode="#,##0">
                  <c:v>3660</c:v>
                </c:pt>
                <c:pt idx="59" formatCode="#,##0">
                  <c:v>3618</c:v>
                </c:pt>
                <c:pt idx="60" formatCode="#,##0">
                  <c:v>3577</c:v>
                </c:pt>
                <c:pt idx="61" formatCode="#,##0">
                  <c:v>3537</c:v>
                </c:pt>
                <c:pt idx="62" formatCode="#,##0">
                  <c:v>3499</c:v>
                </c:pt>
                <c:pt idx="63" formatCode="#,##0">
                  <c:v>3462</c:v>
                </c:pt>
                <c:pt idx="64" formatCode="#,##0">
                  <c:v>3426</c:v>
                </c:pt>
                <c:pt idx="65" formatCode="#,##0">
                  <c:v>3391</c:v>
                </c:pt>
              </c:numCache>
            </c:numRef>
          </c:val>
          <c:smooth val="0"/>
          <c:extLst>
            <c:ext xmlns:c16="http://schemas.microsoft.com/office/drawing/2014/chart" uri="{C3380CC4-5D6E-409C-BE32-E72D297353CC}">
              <c16:uniqueId val="{00000032-90E4-4BC4-B04E-3EE87566F8C8}"/>
            </c:ext>
          </c:extLst>
        </c:ser>
        <c:ser>
          <c:idx val="3"/>
          <c:order val="3"/>
          <c:tx>
            <c:strRef>
              <c:f>'Diat 6–30 tiedot'!$A$35</c:f>
              <c:strCache>
                <c:ptCount val="1"/>
                <c:pt idx="0">
                  <c:v>Pielavesi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203E-2"/>
                  <c:y val="4.0783558124598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90E4-4BC4-B04E-3EE87566F8C8}"/>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tiedot'!$B$3:$BO$3</c:f>
              <c:numCache>
                <c:formatCode>General</c:formatCode>
                <c:ptCount val="6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numCache>
            </c:numRef>
          </c:cat>
          <c:val>
            <c:numRef>
              <c:f>'Diat 6–30 tiedot'!$B$35:$BO$35</c:f>
              <c:numCache>
                <c:formatCode>General</c:formatCode>
                <c:ptCount val="66"/>
                <c:pt idx="46" formatCode="#,##0">
                  <c:v>4242</c:v>
                </c:pt>
                <c:pt idx="47" formatCode="#,##0">
                  <c:v>4163</c:v>
                </c:pt>
                <c:pt idx="48" formatCode="#,##0">
                  <c:v>4085</c:v>
                </c:pt>
                <c:pt idx="49" formatCode="#,##0">
                  <c:v>4013</c:v>
                </c:pt>
                <c:pt idx="50" formatCode="#,##0">
                  <c:v>3943</c:v>
                </c:pt>
                <c:pt idx="51" formatCode="#,##0">
                  <c:v>3873</c:v>
                </c:pt>
                <c:pt idx="52" formatCode="#,##0">
                  <c:v>3809</c:v>
                </c:pt>
                <c:pt idx="53" formatCode="#,##0">
                  <c:v>3747</c:v>
                </c:pt>
                <c:pt idx="54" formatCode="#,##0">
                  <c:v>3689</c:v>
                </c:pt>
                <c:pt idx="55" formatCode="#,##0">
                  <c:v>3633</c:v>
                </c:pt>
                <c:pt idx="56" formatCode="#,##0">
                  <c:v>3582</c:v>
                </c:pt>
                <c:pt idx="57" formatCode="#,##0">
                  <c:v>3535</c:v>
                </c:pt>
                <c:pt idx="58" formatCode="#,##0">
                  <c:v>3489</c:v>
                </c:pt>
                <c:pt idx="59" formatCode="#,##0">
                  <c:v>3445</c:v>
                </c:pt>
                <c:pt idx="60" formatCode="#,##0">
                  <c:v>3403</c:v>
                </c:pt>
                <c:pt idx="61" formatCode="#,##0">
                  <c:v>3363</c:v>
                </c:pt>
                <c:pt idx="62" formatCode="#,##0">
                  <c:v>3325</c:v>
                </c:pt>
                <c:pt idx="63" formatCode="#,##0">
                  <c:v>3289</c:v>
                </c:pt>
                <c:pt idx="64" formatCode="#,##0">
                  <c:v>3254</c:v>
                </c:pt>
                <c:pt idx="65" formatCode="#,##0">
                  <c:v>3220</c:v>
                </c:pt>
              </c:numCache>
            </c:numRef>
          </c:val>
          <c:smooth val="0"/>
          <c:extLst>
            <c:ext xmlns:c16="http://schemas.microsoft.com/office/drawing/2014/chart" uri="{C3380CC4-5D6E-409C-BE32-E72D297353CC}">
              <c16:uniqueId val="{00000034-90E4-4BC4-B04E-3EE87566F8C8}"/>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61057339613216299"/>
          <c:w val="0.28441812732950539"/>
          <c:h val="0.283889067294654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05769-9C5C-492B-B3E2-AB6EAE1104FA}" type="datetimeFigureOut">
              <a:rPr lang="fi-FI" smtClean="0"/>
              <a:t>5.10.2021</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31C32-B178-4B45-BC64-654EA06EF7F4}" type="slidenum">
              <a:rPr lang="fi-FI" smtClean="0"/>
              <a:t>‹#›</a:t>
            </a:fld>
            <a:endParaRPr lang="fi-FI"/>
          </a:p>
        </p:txBody>
      </p:sp>
    </p:spTree>
    <p:extLst>
      <p:ext uri="{BB962C8B-B14F-4D97-AF65-F5344CB8AC3E}">
        <p14:creationId xmlns:p14="http://schemas.microsoft.com/office/powerpoint/2010/main" val="411280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960568"/>
            <a:ext cx="6858000" cy="1356226"/>
          </a:xfrm>
        </p:spPr>
        <p:txBody>
          <a:bodyPr anchor="b">
            <a:normAutofit/>
          </a:bodyPr>
          <a:lstStyle>
            <a:lvl1pPr algn="l">
              <a:defRPr sz="3200" b="1" i="0" baseline="0">
                <a:solidFill>
                  <a:srgbClr val="0070C0"/>
                </a:solidFill>
              </a:defRPr>
            </a:lvl1pPr>
          </a:lstStyle>
          <a:p>
            <a:r>
              <a:rPr lang="fi-FI"/>
              <a:t>Muokkaa ots. perustyyl. napsautt.</a:t>
            </a:r>
            <a:endParaRPr lang="en-US" dirty="0"/>
          </a:p>
        </p:txBody>
      </p:sp>
      <p:sp>
        <p:nvSpPr>
          <p:cNvPr id="3" name="Subtitle 2"/>
          <p:cNvSpPr>
            <a:spLocks noGrp="1"/>
          </p:cNvSpPr>
          <p:nvPr>
            <p:ph type="subTitle" idx="1"/>
          </p:nvPr>
        </p:nvSpPr>
        <p:spPr>
          <a:xfrm>
            <a:off x="1143000" y="5566789"/>
            <a:ext cx="6858000" cy="739725"/>
          </a:xfrm>
        </p:spPr>
        <p:txBody>
          <a:bodyPr>
            <a:normAutofit/>
          </a:bodyPr>
          <a:lstStyle>
            <a:lvl1pPr marL="0" indent="0" algn="l">
              <a:buNone/>
              <a:defRPr sz="2000" b="0" i="0" baseline="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6" name="Slide Number Placeholder 5"/>
          <p:cNvSpPr>
            <a:spLocks noGrp="1"/>
          </p:cNvSpPr>
          <p:nvPr>
            <p:ph type="sldNum" sz="quarter" idx="12"/>
          </p:nvPr>
        </p:nvSpPr>
        <p:spPr>
          <a:xfrm>
            <a:off x="245479" y="6306514"/>
            <a:ext cx="403450" cy="365125"/>
          </a:xfrm>
        </p:spPr>
        <p:txBody>
          <a:bodyPr/>
          <a:lstStyle>
            <a:lvl1pPr>
              <a:defRPr sz="1000" baseline="0">
                <a:solidFill>
                  <a:schemeClr val="bg1">
                    <a:lumMod val="75000"/>
                  </a:schemeClr>
                </a:solidFill>
              </a:defRPr>
            </a:lvl1pPr>
          </a:lstStyle>
          <a:p>
            <a:fld id="{6DE6D825-8E97-454B-BEAD-11D13CFBEEFD}" type="slidenum">
              <a:rPr lang="fi-FI" smtClean="0"/>
              <a:pPr/>
              <a:t>‹#›</a:t>
            </a:fld>
            <a:endParaRPr lang="fi-FI" dirty="0"/>
          </a:p>
        </p:txBody>
      </p:sp>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3973711"/>
          </a:xfrm>
          <a:prstGeom prst="rect">
            <a:avLst/>
          </a:prstGeom>
        </p:spPr>
      </p:pic>
    </p:spTree>
    <p:extLst>
      <p:ext uri="{BB962C8B-B14F-4D97-AF65-F5344CB8AC3E}">
        <p14:creationId xmlns:p14="http://schemas.microsoft.com/office/powerpoint/2010/main" val="366992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628650" y="574981"/>
            <a:ext cx="7886700" cy="681647"/>
          </a:xfrm>
        </p:spPr>
        <p:txBody>
          <a:bodyPr/>
          <a:lstStyle>
            <a:lvl1pPr>
              <a:defRPr baseline="0"/>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2"/>
          <p:cNvSpPr>
            <a:spLocks noGrp="1"/>
          </p:cNvSpPr>
          <p:nvPr>
            <p:ph type="dt" sz="half" idx="10"/>
          </p:nvPr>
        </p:nvSpPr>
        <p:spPr/>
        <p:txBody>
          <a:bodyPr/>
          <a:lstStyle>
            <a:lvl1pPr>
              <a:defRPr baseline="0"/>
            </a:lvl1pPr>
          </a:lstStyle>
          <a:p>
            <a:fld id="{16E0557B-5C8A-47C9-BCC4-2B36E3E0AC78}" type="datetime1">
              <a:rPr lang="fi-FI" smtClean="0"/>
              <a:t>5.10.2021</a:t>
            </a:fld>
            <a:endParaRPr lang="fi-FI" dirty="0"/>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388220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lvl1pPr>
              <a:defRPr baseline="0"/>
            </a:lvl1pPr>
          </a:lstStyle>
          <a:p>
            <a:fld id="{2133B972-6C34-428C-9867-B0544B48F121}" type="datetime1">
              <a:rPr lang="fi-FI" smtClean="0"/>
              <a:t>5.10.2021</a:t>
            </a:fld>
            <a:endParaRPr lang="fi-FI" dirty="0"/>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330954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495953"/>
            <a:ext cx="7886700" cy="748376"/>
          </a:xfrm>
        </p:spPr>
        <p:txBody>
          <a:bodyPr>
            <a:normAutofit/>
          </a:bodyPr>
          <a:lstStyle>
            <a:lvl1pPr>
              <a:defRPr sz="2800" b="1" i="0" baseline="0">
                <a:solidFill>
                  <a:srgbClr val="0070C0"/>
                </a:solidFill>
              </a:defRPr>
            </a:lvl1pPr>
          </a:lstStyle>
          <a:p>
            <a:r>
              <a:rPr lang="fi-FI"/>
              <a:t>Muokkaa ots. perustyyl. napsautt.</a:t>
            </a:r>
            <a:endParaRPr lang="en-US" dirty="0"/>
          </a:p>
        </p:txBody>
      </p:sp>
      <p:sp>
        <p:nvSpPr>
          <p:cNvPr id="3" name="Content Placeholder 2"/>
          <p:cNvSpPr>
            <a:spLocks noGrp="1"/>
          </p:cNvSpPr>
          <p:nvPr>
            <p:ph idx="1"/>
          </p:nvPr>
        </p:nvSpPr>
        <p:spPr>
          <a:xfrm>
            <a:off x="628650" y="1474839"/>
            <a:ext cx="7886700" cy="4527754"/>
          </a:xfrm>
        </p:spPr>
        <p:txBody>
          <a:bodyPr/>
          <a:lstStyle>
            <a:lvl1pPr>
              <a:defRPr sz="2000" baseline="0"/>
            </a:lvl1pPr>
            <a:lvl2pPr marL="538163" indent="-273050">
              <a:defRPr sz="1600" baseline="0"/>
            </a:lvl2pPr>
            <a:lvl3pPr marL="803275" indent="-265113">
              <a:defRPr sz="1500" baseline="0"/>
            </a:lvl3pPr>
            <a:lvl4pPr marL="1076325" indent="-273050">
              <a:defRPr sz="1400" baseline="0"/>
            </a:lvl4pPr>
            <a:lvl5pPr marL="1341438" indent="-265113">
              <a:defRPr sz="14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965098" y="6225726"/>
            <a:ext cx="1033308" cy="365125"/>
          </a:xfrm>
        </p:spPr>
        <p:txBody>
          <a:bodyPr/>
          <a:lstStyle>
            <a:lvl1pPr>
              <a:defRPr sz="1000" baseline="0">
                <a:solidFill>
                  <a:schemeClr val="bg1">
                    <a:lumMod val="65000"/>
                  </a:schemeClr>
                </a:solidFill>
              </a:defRPr>
            </a:lvl1pPr>
          </a:lstStyle>
          <a:p>
            <a:fld id="{235C0497-3390-48A1-BCDA-D2E59FAFCC32}" type="datetime1">
              <a:rPr lang="fi-FI" smtClean="0"/>
              <a:t>5.10.2021</a:t>
            </a:fld>
            <a:endParaRPr lang="fi-FI" dirty="0"/>
          </a:p>
        </p:txBody>
      </p:sp>
      <p:sp>
        <p:nvSpPr>
          <p:cNvPr id="5" name="Footer Placeholder 4"/>
          <p:cNvSpPr>
            <a:spLocks noGrp="1"/>
          </p:cNvSpPr>
          <p:nvPr>
            <p:ph type="ftr" sz="quarter" idx="11"/>
          </p:nvPr>
        </p:nvSpPr>
        <p:spPr>
          <a:xfrm>
            <a:off x="2234381" y="6225727"/>
            <a:ext cx="4382115" cy="365125"/>
          </a:xfrm>
        </p:spPr>
        <p:txBody>
          <a:bodyPr/>
          <a:lstStyle>
            <a:lvl1pPr>
              <a:defRPr sz="1000" baseline="0">
                <a:solidFill>
                  <a:schemeClr val="bg1">
                    <a:lumMod val="65000"/>
                  </a:schemeClr>
                </a:solidFill>
              </a:defRPr>
            </a:lvl1pPr>
          </a:lstStyle>
          <a:p>
            <a:endParaRPr lang="fi-FI" dirty="0"/>
          </a:p>
        </p:txBody>
      </p:sp>
      <p:sp>
        <p:nvSpPr>
          <p:cNvPr id="6" name="Slide Number Placeholder 5"/>
          <p:cNvSpPr>
            <a:spLocks noGrp="1"/>
          </p:cNvSpPr>
          <p:nvPr>
            <p:ph type="sldNum" sz="quarter" idx="12"/>
          </p:nvPr>
        </p:nvSpPr>
        <p:spPr>
          <a:xfrm>
            <a:off x="181559" y="6225725"/>
            <a:ext cx="403450" cy="365125"/>
          </a:xfrm>
        </p:spPr>
        <p:txBody>
          <a:bodyPr/>
          <a:lstStyle>
            <a:lvl1pPr>
              <a:defRPr sz="1000" baseline="0">
                <a:solidFill>
                  <a:schemeClr val="bg1">
                    <a:lumMod val="65000"/>
                  </a:schemeClr>
                </a:solidFill>
              </a:defRPr>
            </a:lvl1pPr>
          </a:lstStyle>
          <a:p>
            <a:fld id="{6DE6D825-8E97-454B-BEAD-11D13CFBEEFD}" type="slidenum">
              <a:rPr lang="fi-FI" smtClean="0"/>
              <a:pPr/>
              <a:t>‹#›</a:t>
            </a:fld>
            <a:endParaRPr lang="fi-FI" dirty="0"/>
          </a:p>
        </p:txBody>
      </p:sp>
    </p:spTree>
    <p:extLst>
      <p:ext uri="{BB962C8B-B14F-4D97-AF65-F5344CB8AC3E}">
        <p14:creationId xmlns:p14="http://schemas.microsoft.com/office/powerpoint/2010/main" val="276650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28650" y="505239"/>
            <a:ext cx="7886700" cy="755747"/>
          </a:xfrm>
        </p:spPr>
        <p:txBody>
          <a:bodyPr>
            <a:normAutofit/>
          </a:bodyPr>
          <a:lstStyle>
            <a:lvl1pPr>
              <a:defRPr sz="2800" b="1" i="0" baseline="0">
                <a:solidFill>
                  <a:srgbClr val="0070C0"/>
                </a:solidFill>
              </a:defRPr>
            </a:lvl1pPr>
          </a:lstStyle>
          <a:p>
            <a:r>
              <a:rPr lang="fi-FI"/>
              <a:t>Muokkaa ots. perustyyl. napsautt.</a:t>
            </a:r>
            <a:endParaRPr lang="en-US" dirty="0"/>
          </a:p>
        </p:txBody>
      </p:sp>
      <p:sp>
        <p:nvSpPr>
          <p:cNvPr id="3" name="Content Placeholder 2"/>
          <p:cNvSpPr>
            <a:spLocks noGrp="1"/>
          </p:cNvSpPr>
          <p:nvPr>
            <p:ph sz="half" idx="1"/>
          </p:nvPr>
        </p:nvSpPr>
        <p:spPr>
          <a:xfrm>
            <a:off x="628650" y="1504335"/>
            <a:ext cx="3886200" cy="4542504"/>
          </a:xfrm>
        </p:spPr>
        <p:txBody>
          <a:bodyPr/>
          <a:lstStyle>
            <a:lvl1pPr>
              <a:defRPr sz="1800" baseline="0"/>
            </a:lvl1pPr>
            <a:lvl2pPr marL="449263" indent="-184150">
              <a:defRPr sz="1400" baseline="0"/>
            </a:lvl2pPr>
            <a:lvl3pPr marL="627063" indent="-177800">
              <a:defRPr sz="1400" baseline="0"/>
            </a:lvl3pPr>
            <a:lvl4pPr marL="803275" indent="-176213">
              <a:defRPr sz="1400" baseline="0"/>
            </a:lvl4pPr>
            <a:lvl5pPr marL="987425" indent="-184150">
              <a:defRPr sz="14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504335"/>
            <a:ext cx="3886200" cy="4542504"/>
          </a:xfrm>
        </p:spPr>
        <p:txBody>
          <a:bodyPr/>
          <a:lstStyle>
            <a:lvl1pPr>
              <a:defRPr sz="1800" baseline="0"/>
            </a:lvl1pPr>
            <a:lvl2pPr marL="449263" indent="-184150">
              <a:defRPr sz="1400" baseline="0"/>
            </a:lvl2pPr>
            <a:lvl3pPr marL="627063" indent="-177800">
              <a:defRPr sz="1400" baseline="0"/>
            </a:lvl3pPr>
            <a:lvl4pPr marL="803275" indent="-176213">
              <a:defRPr sz="1400" baseline="0"/>
            </a:lvl4pPr>
            <a:lvl5pPr marL="987425" indent="-184150">
              <a:defRPr sz="1400" baseline="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a:xfrm>
            <a:off x="945740" y="6237749"/>
            <a:ext cx="1045292" cy="365125"/>
          </a:xfrm>
        </p:spPr>
        <p:txBody>
          <a:bodyPr/>
          <a:lstStyle>
            <a:lvl1pPr>
              <a:defRPr sz="1000" baseline="0">
                <a:solidFill>
                  <a:schemeClr val="bg1">
                    <a:lumMod val="65000"/>
                  </a:schemeClr>
                </a:solidFill>
              </a:defRPr>
            </a:lvl1pPr>
          </a:lstStyle>
          <a:p>
            <a:fld id="{4502E41D-3B86-4CA8-8D0B-F161DDB83F2D}" type="datetime1">
              <a:rPr lang="fi-FI" smtClean="0"/>
              <a:t>5.10.2021</a:t>
            </a:fld>
            <a:endParaRPr lang="fi-FI" dirty="0"/>
          </a:p>
        </p:txBody>
      </p:sp>
      <p:sp>
        <p:nvSpPr>
          <p:cNvPr id="6" name="Footer Placeholder 5"/>
          <p:cNvSpPr>
            <a:spLocks noGrp="1"/>
          </p:cNvSpPr>
          <p:nvPr>
            <p:ph type="ftr" sz="quarter" idx="11"/>
          </p:nvPr>
        </p:nvSpPr>
        <p:spPr>
          <a:xfrm>
            <a:off x="2204885" y="6236930"/>
            <a:ext cx="4418986" cy="365125"/>
          </a:xfrm>
        </p:spPr>
        <p:txBody>
          <a:bodyPr/>
          <a:lstStyle>
            <a:lvl1pPr>
              <a:defRPr sz="1000" baseline="0">
                <a:solidFill>
                  <a:schemeClr val="bg1">
                    <a:lumMod val="65000"/>
                  </a:schemeClr>
                </a:solidFill>
              </a:defRPr>
            </a:lvl1pPr>
          </a:lstStyle>
          <a:p>
            <a:endParaRPr lang="fi-FI" dirty="0"/>
          </a:p>
        </p:txBody>
      </p:sp>
      <p:sp>
        <p:nvSpPr>
          <p:cNvPr id="7" name="Slide Number Placeholder 6"/>
          <p:cNvSpPr>
            <a:spLocks noGrp="1"/>
          </p:cNvSpPr>
          <p:nvPr>
            <p:ph type="sldNum" sz="quarter" idx="12"/>
          </p:nvPr>
        </p:nvSpPr>
        <p:spPr>
          <a:xfrm>
            <a:off x="225200" y="6236929"/>
            <a:ext cx="403450" cy="365125"/>
          </a:xfrm>
        </p:spPr>
        <p:txBody>
          <a:bodyPr/>
          <a:lstStyle>
            <a:lvl1pPr>
              <a:defRPr sz="1000" baseline="0">
                <a:solidFill>
                  <a:schemeClr val="bg1">
                    <a:lumMod val="65000"/>
                  </a:schemeClr>
                </a:solidFill>
              </a:defRPr>
            </a:lvl1pPr>
          </a:lstStyle>
          <a:p>
            <a:fld id="{6DE6D825-8E97-454B-BEAD-11D13CFBEEFD}" type="slidenum">
              <a:rPr lang="fi-FI" smtClean="0"/>
              <a:pPr/>
              <a:t>‹#›</a:t>
            </a:fld>
            <a:endParaRPr lang="fi-FI" dirty="0"/>
          </a:p>
        </p:txBody>
      </p:sp>
    </p:spTree>
    <p:extLst>
      <p:ext uri="{BB962C8B-B14F-4D97-AF65-F5344CB8AC3E}">
        <p14:creationId xmlns:p14="http://schemas.microsoft.com/office/powerpoint/2010/main" val="182523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28650" y="510705"/>
            <a:ext cx="7886700" cy="733627"/>
          </a:xfrm>
        </p:spPr>
        <p:txBody>
          <a:bodyPr/>
          <a:lstStyle>
            <a:lvl1pPr>
              <a:defRPr sz="2800" b="1" i="0" baseline="0">
                <a:solidFill>
                  <a:srgbClr val="0070C0"/>
                </a:solidFill>
              </a:defRPr>
            </a:lvl1pPr>
          </a:lstStyle>
          <a:p>
            <a:r>
              <a:rPr lang="fi-FI"/>
              <a:t>Muokkaa ots. perustyyl. napsautt.</a:t>
            </a:r>
            <a:endParaRPr lang="en-US" dirty="0"/>
          </a:p>
        </p:txBody>
      </p:sp>
      <p:sp>
        <p:nvSpPr>
          <p:cNvPr id="3" name="Date Placeholder 2"/>
          <p:cNvSpPr>
            <a:spLocks noGrp="1"/>
          </p:cNvSpPr>
          <p:nvPr>
            <p:ph type="dt" sz="half" idx="10"/>
          </p:nvPr>
        </p:nvSpPr>
        <p:spPr>
          <a:xfrm>
            <a:off x="948200" y="6225727"/>
            <a:ext cx="1008421" cy="365125"/>
          </a:xfrm>
        </p:spPr>
        <p:txBody>
          <a:bodyPr/>
          <a:lstStyle>
            <a:lvl1pPr>
              <a:defRPr sz="1000" baseline="0">
                <a:solidFill>
                  <a:schemeClr val="bg1">
                    <a:lumMod val="65000"/>
                  </a:schemeClr>
                </a:solidFill>
              </a:defRPr>
            </a:lvl1pPr>
          </a:lstStyle>
          <a:p>
            <a:fld id="{6AD0CE7E-7C8D-4ECF-8B56-FECFF46E9FAC}" type="datetime1">
              <a:rPr lang="fi-FI" smtClean="0"/>
              <a:t>5.10.2021</a:t>
            </a:fld>
            <a:endParaRPr lang="fi-FI" dirty="0"/>
          </a:p>
        </p:txBody>
      </p:sp>
      <p:sp>
        <p:nvSpPr>
          <p:cNvPr id="4" name="Footer Placeholder 3"/>
          <p:cNvSpPr>
            <a:spLocks noGrp="1"/>
          </p:cNvSpPr>
          <p:nvPr>
            <p:ph type="ftr" sz="quarter" idx="11"/>
          </p:nvPr>
        </p:nvSpPr>
        <p:spPr>
          <a:xfrm>
            <a:off x="2182761" y="6225726"/>
            <a:ext cx="4404239" cy="365125"/>
          </a:xfrm>
        </p:spPr>
        <p:txBody>
          <a:bodyPr/>
          <a:lstStyle>
            <a:lvl1pPr>
              <a:defRPr sz="1000" baseline="0">
                <a:solidFill>
                  <a:schemeClr val="bg1">
                    <a:lumMod val="65000"/>
                  </a:schemeClr>
                </a:solidFill>
              </a:defRPr>
            </a:lvl1pPr>
          </a:lstStyle>
          <a:p>
            <a:endParaRPr lang="fi-FI" dirty="0"/>
          </a:p>
        </p:txBody>
      </p:sp>
      <p:sp>
        <p:nvSpPr>
          <p:cNvPr id="5" name="Slide Number Placeholder 4"/>
          <p:cNvSpPr>
            <a:spLocks noGrp="1"/>
          </p:cNvSpPr>
          <p:nvPr>
            <p:ph type="sldNum" sz="quarter" idx="12"/>
          </p:nvPr>
        </p:nvSpPr>
        <p:spPr>
          <a:xfrm>
            <a:off x="225200" y="6225727"/>
            <a:ext cx="403450" cy="365125"/>
          </a:xfrm>
        </p:spPr>
        <p:txBody>
          <a:bodyPr/>
          <a:lstStyle>
            <a:lvl1pPr>
              <a:defRPr sz="1000" baseline="0">
                <a:solidFill>
                  <a:schemeClr val="bg1">
                    <a:lumMod val="65000"/>
                  </a:schemeClr>
                </a:solidFill>
              </a:defRPr>
            </a:lvl1pPr>
          </a:lstStyle>
          <a:p>
            <a:fld id="{6DE6D825-8E97-454B-BEAD-11D13CFBEEFD}" type="slidenum">
              <a:rPr lang="fi-FI" smtClean="0"/>
              <a:pPr/>
              <a:t>‹#›</a:t>
            </a:fld>
            <a:endParaRPr lang="fi-FI" dirty="0"/>
          </a:p>
        </p:txBody>
      </p:sp>
    </p:spTree>
    <p:extLst>
      <p:ext uri="{BB962C8B-B14F-4D97-AF65-F5344CB8AC3E}">
        <p14:creationId xmlns:p14="http://schemas.microsoft.com/office/powerpoint/2010/main" val="171142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08869" y="6227637"/>
            <a:ext cx="1037918" cy="365125"/>
          </a:xfrm>
        </p:spPr>
        <p:txBody>
          <a:bodyPr/>
          <a:lstStyle>
            <a:lvl1pPr>
              <a:defRPr sz="1000" baseline="0">
                <a:solidFill>
                  <a:schemeClr val="bg1">
                    <a:lumMod val="65000"/>
                  </a:schemeClr>
                </a:solidFill>
              </a:defRPr>
            </a:lvl1pPr>
          </a:lstStyle>
          <a:p>
            <a:fld id="{1C40B2A5-2B52-4677-9DB7-32FCA01206DD}" type="datetime1">
              <a:rPr lang="fi-FI" smtClean="0"/>
              <a:t>5.10.2021</a:t>
            </a:fld>
            <a:endParaRPr lang="fi-FI" dirty="0"/>
          </a:p>
        </p:txBody>
      </p:sp>
      <p:sp>
        <p:nvSpPr>
          <p:cNvPr id="3" name="Footer Placeholder 2"/>
          <p:cNvSpPr>
            <a:spLocks noGrp="1"/>
          </p:cNvSpPr>
          <p:nvPr>
            <p:ph type="ftr" sz="quarter" idx="11"/>
          </p:nvPr>
        </p:nvSpPr>
        <p:spPr>
          <a:xfrm>
            <a:off x="2228521" y="6225844"/>
            <a:ext cx="4351104" cy="365125"/>
          </a:xfrm>
        </p:spPr>
        <p:txBody>
          <a:bodyPr/>
          <a:lstStyle>
            <a:lvl1pPr>
              <a:defRPr sz="1000" baseline="0">
                <a:solidFill>
                  <a:schemeClr val="bg1">
                    <a:lumMod val="65000"/>
                  </a:schemeClr>
                </a:solidFill>
              </a:defRPr>
            </a:lvl1pPr>
          </a:lstStyle>
          <a:p>
            <a:endParaRPr lang="fi-FI" dirty="0"/>
          </a:p>
        </p:txBody>
      </p:sp>
      <p:sp>
        <p:nvSpPr>
          <p:cNvPr id="4" name="Slide Number Placeholder 3"/>
          <p:cNvSpPr>
            <a:spLocks noGrp="1"/>
          </p:cNvSpPr>
          <p:nvPr>
            <p:ph type="sldNum" sz="quarter" idx="12"/>
          </p:nvPr>
        </p:nvSpPr>
        <p:spPr>
          <a:xfrm>
            <a:off x="223685" y="6225844"/>
            <a:ext cx="403450" cy="365125"/>
          </a:xfrm>
        </p:spPr>
        <p:txBody>
          <a:bodyPr/>
          <a:lstStyle>
            <a:lvl1pPr>
              <a:defRPr sz="1000" baseline="0">
                <a:solidFill>
                  <a:schemeClr val="bg1">
                    <a:lumMod val="65000"/>
                  </a:schemeClr>
                </a:solidFill>
              </a:defRPr>
            </a:lvl1pPr>
          </a:lstStyle>
          <a:p>
            <a:fld id="{6DE6D825-8E97-454B-BEAD-11D13CFBEEFD}" type="slidenum">
              <a:rPr lang="fi-FI" smtClean="0"/>
              <a:pPr/>
              <a:t>‹#›</a:t>
            </a:fld>
            <a:endParaRPr lang="fi-FI" dirty="0"/>
          </a:p>
        </p:txBody>
      </p:sp>
    </p:spTree>
    <p:extLst>
      <p:ext uri="{BB962C8B-B14F-4D97-AF65-F5344CB8AC3E}">
        <p14:creationId xmlns:p14="http://schemas.microsoft.com/office/powerpoint/2010/main" val="153464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D391AD8-86D8-485C-B46A-449CC8C546C4}" type="datetime1">
              <a:rPr lang="fi-FI" smtClean="0"/>
              <a:t>5.10.2021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EE37C71-8A18-4379-B512-771E0B78A501}" type="slidenum">
              <a:rPr lang="fi-FI" smtClean="0"/>
              <a:t>‹#›</a:t>
            </a:fld>
            <a:endParaRPr lang="fi-FI"/>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790"/>
            <a:ext cx="9144000" cy="6831210"/>
          </a:xfrm>
          <a:prstGeom prst="rect">
            <a:avLst/>
          </a:prstGeom>
        </p:spPr>
      </p:pic>
      <p:sp>
        <p:nvSpPr>
          <p:cNvPr id="7" name="Tekstiruutu 6"/>
          <p:cNvSpPr txBox="1"/>
          <p:nvPr userDrawn="1"/>
        </p:nvSpPr>
        <p:spPr>
          <a:xfrm>
            <a:off x="6246062" y="1308298"/>
            <a:ext cx="2564716" cy="938719"/>
          </a:xfrm>
          <a:prstGeom prst="rect">
            <a:avLst/>
          </a:prstGeom>
          <a:noFill/>
        </p:spPr>
        <p:txBody>
          <a:bodyPr wrap="square" rtlCol="0">
            <a:spAutoFit/>
          </a:bodyPr>
          <a:lstStyle/>
          <a:p>
            <a:r>
              <a:rPr lang="fi-FI" sz="5300" b="0" i="1" cap="small" baseline="0" dirty="0">
                <a:solidFill>
                  <a:srgbClr val="538FCC"/>
                </a:solidFill>
              </a:rPr>
              <a:t>K</a:t>
            </a:r>
            <a:r>
              <a:rPr lang="fi-FI" sz="5000" b="0" i="1" cap="small" baseline="0" dirty="0">
                <a:solidFill>
                  <a:srgbClr val="538FCC"/>
                </a:solidFill>
              </a:rPr>
              <a:t>iitos</a:t>
            </a:r>
            <a:r>
              <a:rPr lang="fi-FI" sz="5300" b="0" i="1" cap="small" baseline="0" dirty="0">
                <a:solidFill>
                  <a:srgbClr val="538FCC"/>
                </a:solidFill>
              </a:rPr>
              <a:t>!</a:t>
            </a:r>
          </a:p>
        </p:txBody>
      </p:sp>
    </p:spTree>
    <p:extLst>
      <p:ext uri="{BB962C8B-B14F-4D97-AF65-F5344CB8AC3E}">
        <p14:creationId xmlns:p14="http://schemas.microsoft.com/office/powerpoint/2010/main" val="301276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70" y="0"/>
            <a:ext cx="9344108" cy="3628648"/>
          </a:xfrm>
          <a:prstGeom prst="rect">
            <a:avLst/>
          </a:prstGeom>
          <a:ln>
            <a:noFill/>
          </a:ln>
          <a:effectLst>
            <a:reflection blurRad="6350" stA="52000" endA="300" endPos="35000" dir="5400000" sy="-100000" algn="bl" rotWithShape="0"/>
            <a:softEdge rad="112500"/>
          </a:effectLst>
        </p:spPr>
      </p:pic>
      <p:sp>
        <p:nvSpPr>
          <p:cNvPr id="2" name="Otsikko 1"/>
          <p:cNvSpPr>
            <a:spLocks noGrp="1"/>
          </p:cNvSpPr>
          <p:nvPr>
            <p:ph type="ctrTitle"/>
          </p:nvPr>
        </p:nvSpPr>
        <p:spPr>
          <a:xfrm>
            <a:off x="1214218" y="3796455"/>
            <a:ext cx="7301132" cy="1118514"/>
          </a:xfrm>
        </p:spPr>
        <p:txBody>
          <a:bodyPr anchor="b">
            <a:normAutofit/>
          </a:bodyPr>
          <a:lstStyle>
            <a:lvl1pPr algn="l">
              <a:defRPr sz="3200" b="1" i="0" baseline="0"/>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1214218" y="5265174"/>
            <a:ext cx="7301132" cy="818233"/>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p:cNvSpPr>
            <a:spLocks noGrp="1"/>
          </p:cNvSpPr>
          <p:nvPr>
            <p:ph type="dt" sz="half" idx="10"/>
          </p:nvPr>
        </p:nvSpPr>
        <p:spPr>
          <a:xfrm>
            <a:off x="1214218" y="6348773"/>
            <a:ext cx="1283677" cy="365125"/>
          </a:xfrm>
        </p:spPr>
        <p:txBody>
          <a:bodyPr/>
          <a:lstStyle/>
          <a:p>
            <a:fld id="{DE97B69A-1F85-46E8-951C-6484415D3D16}" type="datetime1">
              <a:rPr lang="fi-FI" smtClean="0"/>
              <a:t>5.10.2021</a:t>
            </a:fld>
            <a:endParaRPr lang="fi-FI" dirty="0"/>
          </a:p>
        </p:txBody>
      </p:sp>
      <p:sp>
        <p:nvSpPr>
          <p:cNvPr id="5" name="Alatunnisteen paikkamerkki 4"/>
          <p:cNvSpPr>
            <a:spLocks noGrp="1"/>
          </p:cNvSpPr>
          <p:nvPr>
            <p:ph type="ftr" sz="quarter" idx="11"/>
          </p:nvPr>
        </p:nvSpPr>
        <p:spPr>
          <a:xfrm>
            <a:off x="2708493" y="6319250"/>
            <a:ext cx="2700996" cy="365125"/>
          </a:xfrm>
        </p:spPr>
        <p:txBody>
          <a:bodyPr/>
          <a:lstStyle/>
          <a:p>
            <a:endParaRPr lang="fi-FI" dirty="0"/>
          </a:p>
        </p:txBody>
      </p:sp>
      <p:sp>
        <p:nvSpPr>
          <p:cNvPr id="6" name="Dian numeron paikkamerkki 5"/>
          <p:cNvSpPr>
            <a:spLocks noGrp="1"/>
          </p:cNvSpPr>
          <p:nvPr>
            <p:ph type="sldNum" sz="quarter" idx="12"/>
          </p:nvPr>
        </p:nvSpPr>
        <p:spPr>
          <a:xfrm>
            <a:off x="5649605" y="6319250"/>
            <a:ext cx="640584" cy="365125"/>
          </a:xfrm>
        </p:spPr>
        <p:txBody>
          <a:bodyPr/>
          <a:lstStyle/>
          <a:p>
            <a:fld id="{BEE37C71-8A18-4379-B512-771E0B78A501}" type="slidenum">
              <a:rPr lang="fi-FI" smtClean="0"/>
              <a:t>‹#›</a:t>
            </a:fld>
            <a:endParaRPr lang="fi-FI"/>
          </a:p>
        </p:txBody>
      </p:sp>
      <p:pic>
        <p:nvPicPr>
          <p:cNvPr id="8" name="Kuva 7"/>
          <p:cNvPicPr>
            <a:picLocks noChangeAspect="1"/>
          </p:cNvPicPr>
          <p:nvPr userDrawn="1"/>
        </p:nvPicPr>
        <p:blipFill>
          <a:blip r:embed="rId3"/>
          <a:stretch>
            <a:fillRect/>
          </a:stretch>
        </p:blipFill>
        <p:spPr>
          <a:xfrm>
            <a:off x="6406650" y="6282153"/>
            <a:ext cx="2160000" cy="439322"/>
          </a:xfrm>
          <a:prstGeom prst="rect">
            <a:avLst/>
          </a:prstGeom>
        </p:spPr>
      </p:pic>
    </p:spTree>
    <p:extLst>
      <p:ext uri="{BB962C8B-B14F-4D97-AF65-F5344CB8AC3E}">
        <p14:creationId xmlns:p14="http://schemas.microsoft.com/office/powerpoint/2010/main" val="71811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28650" y="574981"/>
            <a:ext cx="7886700" cy="681647"/>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628651" y="1489587"/>
            <a:ext cx="7886700" cy="4589561"/>
          </a:xfrm>
        </p:spPr>
        <p:txBody>
          <a:bodyPr/>
          <a:lstStyle>
            <a:lvl1pPr>
              <a:defRPr baseline="0"/>
            </a:lvl1pPr>
            <a:lvl2pPr>
              <a:defRPr baseline="0"/>
            </a:lvl2pPr>
            <a:lvl3pPr>
              <a:defRPr baseline="0"/>
            </a:lvl3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baseline="0"/>
            </a:lvl1pPr>
          </a:lstStyle>
          <a:p>
            <a:fld id="{70775801-C88B-48B8-8E2B-2A893FCD9838}" type="datetime1">
              <a:rPr lang="fi-FI" smtClean="0"/>
              <a:t>5.10.2021</a:t>
            </a:fld>
            <a:endParaRPr lang="fi-FI" dirty="0"/>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298511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628651" y="563992"/>
            <a:ext cx="7886700" cy="681647"/>
          </a:xfrm>
        </p:spPr>
        <p:txBody>
          <a:bodyPr/>
          <a:lstStyle>
            <a:lvl1pPr>
              <a:defRPr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628650" y="1482213"/>
            <a:ext cx="3867150" cy="4707572"/>
          </a:xfrm>
        </p:spPr>
        <p:txBody>
          <a:bodyPr>
            <a:normAutofit/>
          </a:bodyPr>
          <a:lstStyle>
            <a:lvl1pPr>
              <a:defRPr sz="1800" baseline="0"/>
            </a:lvl1pPr>
            <a:lvl2pPr marL="538163" indent="-273050">
              <a:defRPr sz="1400" baseline="0"/>
            </a:lvl2pPr>
            <a:lvl3pPr>
              <a:defRPr sz="1400" baseline="0"/>
            </a:lvl3pPr>
            <a:lvl4pPr>
              <a:defRPr sz="1400" baseline="0"/>
            </a:lvl4pPr>
            <a:lvl5pPr>
              <a:defRPr sz="1400" baseline="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1" y="1482213"/>
            <a:ext cx="3867150" cy="4707572"/>
          </a:xfrm>
        </p:spPr>
        <p:txBody>
          <a:bodyPr>
            <a:normAutofit/>
          </a:bodyPr>
          <a:lstStyle>
            <a:lvl1pPr>
              <a:defRPr sz="1800" baseline="0"/>
            </a:lvl1pPr>
            <a:lvl2pPr>
              <a:defRPr sz="1400" baseline="0"/>
            </a:lvl2pPr>
            <a:lvl3pPr>
              <a:defRPr sz="1400" baseline="0"/>
            </a:lvl3pPr>
            <a:lvl4pPr>
              <a:defRPr sz="1400" baseline="0"/>
            </a:lvl4pPr>
            <a:lvl5pPr>
              <a:defRPr sz="1400" baseline="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lvl1pPr>
              <a:defRPr baseline="0">
                <a:solidFill>
                  <a:schemeClr val="bg1">
                    <a:lumMod val="75000"/>
                  </a:schemeClr>
                </a:solidFill>
              </a:defRPr>
            </a:lvl1pPr>
          </a:lstStyle>
          <a:p>
            <a:fld id="{37594F60-1E8E-45F5-BBC8-12BF44F31FF1}" type="datetime1">
              <a:rPr lang="fi-FI" smtClean="0"/>
              <a:t>5.10.2021</a:t>
            </a:fld>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BEE37C71-8A18-4379-B512-771E0B78A501}" type="slidenum">
              <a:rPr lang="fi-FI" smtClean="0"/>
              <a:t>‹#›</a:t>
            </a:fld>
            <a:endParaRPr lang="fi-FI"/>
          </a:p>
        </p:txBody>
      </p:sp>
    </p:spTree>
    <p:extLst>
      <p:ext uri="{BB962C8B-B14F-4D97-AF65-F5344CB8AC3E}">
        <p14:creationId xmlns:p14="http://schemas.microsoft.com/office/powerpoint/2010/main" val="62814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3946922"/>
          </a:xfrm>
          <a:prstGeom prst="rect">
            <a:avLst/>
          </a:prstGeom>
        </p:spPr>
      </p:pic>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8650" y="6225728"/>
            <a:ext cx="20574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fld id="{D5A68174-3A83-4619-9819-6A428AC901BB}" type="datetime1">
              <a:rPr lang="fi-FI" smtClean="0"/>
              <a:t>5.10.2021</a:t>
            </a:fld>
            <a:endParaRPr lang="fi-FI"/>
          </a:p>
        </p:txBody>
      </p:sp>
      <p:sp>
        <p:nvSpPr>
          <p:cNvPr id="5" name="Footer Placeholder 4"/>
          <p:cNvSpPr>
            <a:spLocks noGrp="1"/>
          </p:cNvSpPr>
          <p:nvPr>
            <p:ph type="ftr" sz="quarter" idx="3"/>
          </p:nvPr>
        </p:nvSpPr>
        <p:spPr>
          <a:xfrm>
            <a:off x="3028951" y="6225728"/>
            <a:ext cx="30861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endParaRPr lang="fi-FI"/>
          </a:p>
        </p:txBody>
      </p:sp>
      <p:sp>
        <p:nvSpPr>
          <p:cNvPr id="6" name="Slide Number Placeholder 5"/>
          <p:cNvSpPr>
            <a:spLocks noGrp="1"/>
          </p:cNvSpPr>
          <p:nvPr>
            <p:ph type="sldNum" sz="quarter" idx="4"/>
          </p:nvPr>
        </p:nvSpPr>
        <p:spPr>
          <a:xfrm>
            <a:off x="6248401" y="6225728"/>
            <a:ext cx="40345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6DE6D825-8E97-454B-BEAD-11D13CFBEEFD}" type="slidenum">
              <a:rPr lang="fi-FI" smtClean="0"/>
              <a:pPr/>
              <a:t>‹#›</a:t>
            </a:fld>
            <a:endParaRPr lang="fi-FI"/>
          </a:p>
        </p:txBody>
      </p:sp>
      <p:pic>
        <p:nvPicPr>
          <p:cNvPr id="9" name="Kuva 8"/>
          <p:cNvPicPr>
            <a:picLocks noChangeAspect="1"/>
          </p:cNvPicPr>
          <p:nvPr userDrawn="1"/>
        </p:nvPicPr>
        <p:blipFill>
          <a:blip r:embed="rId9"/>
          <a:stretch>
            <a:fillRect/>
          </a:stretch>
        </p:blipFill>
        <p:spPr>
          <a:xfrm>
            <a:off x="6785200" y="6225059"/>
            <a:ext cx="1798476" cy="365792"/>
          </a:xfrm>
          <a:prstGeom prst="rect">
            <a:avLst/>
          </a:prstGeom>
        </p:spPr>
      </p:pic>
      <p:sp>
        <p:nvSpPr>
          <p:cNvPr id="8" name="Suorakulmio 7"/>
          <p:cNvSpPr/>
          <p:nvPr userDrawn="1"/>
        </p:nvSpPr>
        <p:spPr>
          <a:xfrm>
            <a:off x="0" y="6673932"/>
            <a:ext cx="9144000" cy="184068"/>
          </a:xfrm>
          <a:prstGeom prst="rect">
            <a:avLst/>
          </a:prstGeom>
          <a:solidFill>
            <a:srgbClr val="DCD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251247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72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538FCC"/>
        </a:buClr>
        <a:buSzPct val="11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38FCC"/>
        </a:buClr>
        <a:buSzPct val="11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Lst>
          </a:blip>
          <a:srcRect r="45701"/>
          <a:stretch/>
        </p:blipFill>
        <p:spPr>
          <a:xfrm flipH="1">
            <a:off x="5710638" y="4459458"/>
            <a:ext cx="3433362" cy="2398542"/>
          </a:xfrm>
          <a:prstGeom prst="rect">
            <a:avLst/>
          </a:prstGeom>
        </p:spPr>
      </p:pic>
      <p:sp>
        <p:nvSpPr>
          <p:cNvPr id="2" name="Otsikon paikkamerkki 1"/>
          <p:cNvSpPr>
            <a:spLocks noGrp="1"/>
          </p:cNvSpPr>
          <p:nvPr>
            <p:ph type="title"/>
          </p:nvPr>
        </p:nvSpPr>
        <p:spPr>
          <a:xfrm>
            <a:off x="628650" y="589730"/>
            <a:ext cx="7886700" cy="681647"/>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28651" y="1519085"/>
            <a:ext cx="7886700" cy="456006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2727885" y="6370562"/>
            <a:ext cx="944463" cy="365125"/>
          </a:xfrm>
          <a:prstGeom prst="rect">
            <a:avLst/>
          </a:prstGeom>
        </p:spPr>
        <p:txBody>
          <a:bodyPr vert="horz" lIns="91440" tIns="45720" rIns="91440" bIns="45720" rtlCol="0" anchor="ctr"/>
          <a:lstStyle>
            <a:lvl1pPr algn="l">
              <a:defRPr sz="1000" baseline="0">
                <a:solidFill>
                  <a:schemeClr val="bg1">
                    <a:lumMod val="65000"/>
                  </a:schemeClr>
                </a:solidFill>
              </a:defRPr>
            </a:lvl1pPr>
          </a:lstStyle>
          <a:p>
            <a:fld id="{68090062-5B7B-4A5E-A523-D8645F367367}" type="datetime1">
              <a:rPr lang="fi-FI" smtClean="0"/>
              <a:t>5.10.2021</a:t>
            </a:fld>
            <a:endParaRPr lang="fi-FI" dirty="0"/>
          </a:p>
        </p:txBody>
      </p:sp>
      <p:sp>
        <p:nvSpPr>
          <p:cNvPr id="5" name="Alatunnisteen paikkamerkki 4"/>
          <p:cNvSpPr>
            <a:spLocks noGrp="1"/>
          </p:cNvSpPr>
          <p:nvPr>
            <p:ph type="ftr" sz="quarter" idx="3"/>
          </p:nvPr>
        </p:nvSpPr>
        <p:spPr>
          <a:xfrm>
            <a:off x="3907788" y="6370562"/>
            <a:ext cx="2700996" cy="365125"/>
          </a:xfrm>
          <a:prstGeom prst="rect">
            <a:avLst/>
          </a:prstGeom>
        </p:spPr>
        <p:txBody>
          <a:bodyPr vert="horz" lIns="91440" tIns="45720" rIns="91440" bIns="45720" rtlCol="0" anchor="ctr"/>
          <a:lstStyle>
            <a:lvl1pPr algn="ctr">
              <a:defRPr sz="1000" baseline="0">
                <a:solidFill>
                  <a:schemeClr val="bg1">
                    <a:lumMod val="65000"/>
                  </a:schemeClr>
                </a:solidFill>
              </a:defRPr>
            </a:lvl1pPr>
          </a:lstStyle>
          <a:p>
            <a:endParaRPr lang="fi-FI" dirty="0"/>
          </a:p>
        </p:txBody>
      </p:sp>
      <p:sp>
        <p:nvSpPr>
          <p:cNvPr id="6" name="Dian numeron paikkamerkki 5"/>
          <p:cNvSpPr>
            <a:spLocks noGrp="1"/>
          </p:cNvSpPr>
          <p:nvPr>
            <p:ph type="sldNum" sz="quarter" idx="4"/>
          </p:nvPr>
        </p:nvSpPr>
        <p:spPr>
          <a:xfrm>
            <a:off x="6844224" y="6370562"/>
            <a:ext cx="6405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37C71-8A18-4379-B512-771E0B78A501}" type="slidenum">
              <a:rPr lang="fi-FI" smtClean="0"/>
              <a:t>‹#›</a:t>
            </a:fld>
            <a:endParaRPr lang="fi-FI"/>
          </a:p>
        </p:txBody>
      </p:sp>
      <p:pic>
        <p:nvPicPr>
          <p:cNvPr id="8" name="Kuva 7"/>
          <p:cNvPicPr>
            <a:picLocks noChangeAspect="1"/>
          </p:cNvPicPr>
          <p:nvPr userDrawn="1"/>
        </p:nvPicPr>
        <p:blipFill>
          <a:blip r:embed="rId9"/>
          <a:stretch>
            <a:fillRect/>
          </a:stretch>
        </p:blipFill>
        <p:spPr>
          <a:xfrm>
            <a:off x="628651" y="6356016"/>
            <a:ext cx="1798476" cy="365792"/>
          </a:xfrm>
          <a:prstGeom prst="rect">
            <a:avLst/>
          </a:prstGeom>
        </p:spPr>
      </p:pic>
    </p:spTree>
    <p:extLst>
      <p:ext uri="{BB962C8B-B14F-4D97-AF65-F5344CB8AC3E}">
        <p14:creationId xmlns:p14="http://schemas.microsoft.com/office/powerpoint/2010/main" val="175951756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8" r:id="rId3"/>
    <p:sldLayoutId id="2147483720" r:id="rId4"/>
    <p:sldLayoutId id="2147483722" r:id="rId5"/>
  </p:sldLayoutIdLst>
  <p:hf hdr="0" ftr="0" dt="0"/>
  <p:txStyles>
    <p:titleStyle>
      <a:lvl1pPr algn="l" defTabSz="914400" rtl="0" eaLnBrk="1" latinLnBrk="0" hangingPunct="1">
        <a:lnSpc>
          <a:spcPct val="90000"/>
        </a:lnSpc>
        <a:spcBef>
          <a:spcPct val="0"/>
        </a:spcBef>
        <a:buNone/>
        <a:defRPr sz="2800" b="1" i="0" kern="1200" baseline="0">
          <a:solidFill>
            <a:srgbClr val="538FCC"/>
          </a:solidFill>
          <a:latin typeface="+mj-lt"/>
          <a:ea typeface="+mj-ea"/>
          <a:cs typeface="+mj-cs"/>
        </a:defRPr>
      </a:lvl1pPr>
    </p:titleStyle>
    <p:bodyStyle>
      <a:lvl1pPr marL="228600" indent="-228600" algn="l" defTabSz="914400" rtl="0" eaLnBrk="1" latinLnBrk="0" hangingPunct="1">
        <a:lnSpc>
          <a:spcPct val="90000"/>
        </a:lnSpc>
        <a:spcBef>
          <a:spcPts val="1000"/>
        </a:spcBef>
        <a:buSzPct val="120000"/>
        <a:buFont typeface="Arial" panose="020B0604020202020204" pitchFamily="34" charset="0"/>
        <a:buChar char="•"/>
        <a:defRPr sz="2000" kern="1200" baseline="0">
          <a:solidFill>
            <a:schemeClr val="tx1"/>
          </a:solidFill>
          <a:latin typeface="+mn-lt"/>
          <a:ea typeface="+mn-ea"/>
          <a:cs typeface="+mn-cs"/>
        </a:defRPr>
      </a:lvl1pPr>
      <a:lvl2pPr marL="538163" indent="-273050" algn="l" defTabSz="914400" rtl="0" eaLnBrk="1" latinLnBrk="0" hangingPunct="1">
        <a:lnSpc>
          <a:spcPct val="90000"/>
        </a:lnSpc>
        <a:spcBef>
          <a:spcPts val="500"/>
        </a:spcBef>
        <a:buSzPct val="120000"/>
        <a:buFont typeface="Arial" panose="020B0604020202020204" pitchFamily="34" charset="0"/>
        <a:buChar char="•"/>
        <a:defRPr sz="1600" kern="1200" baseline="0">
          <a:solidFill>
            <a:schemeClr val="tx1"/>
          </a:solidFill>
          <a:latin typeface="+mn-lt"/>
          <a:ea typeface="+mn-ea"/>
          <a:cs typeface="+mn-cs"/>
        </a:defRPr>
      </a:lvl2pPr>
      <a:lvl3pPr marL="803275" indent="-265113" algn="l" defTabSz="914400" rtl="0" eaLnBrk="1" latinLnBrk="0" hangingPunct="1">
        <a:lnSpc>
          <a:spcPct val="90000"/>
        </a:lnSpc>
        <a:spcBef>
          <a:spcPts val="500"/>
        </a:spcBef>
        <a:buSzPct val="120000"/>
        <a:buFont typeface="Arial" panose="020B0604020202020204" pitchFamily="34" charset="0"/>
        <a:buChar char="•"/>
        <a:defRPr sz="1500" kern="1200" baseline="0">
          <a:solidFill>
            <a:schemeClr val="tx1"/>
          </a:solidFill>
          <a:latin typeface="+mn-lt"/>
          <a:ea typeface="+mn-ea"/>
          <a:cs typeface="+mn-cs"/>
        </a:defRPr>
      </a:lvl3pPr>
      <a:lvl4pPr marL="1076325" indent="-273050" algn="l" defTabSz="914400" rtl="0" eaLnBrk="1" latinLnBrk="0" hangingPunct="1">
        <a:lnSpc>
          <a:spcPct val="90000"/>
        </a:lnSpc>
        <a:spcBef>
          <a:spcPts val="500"/>
        </a:spcBef>
        <a:buSzPct val="120000"/>
        <a:buFont typeface="Arial" panose="020B0604020202020204" pitchFamily="34" charset="0"/>
        <a:buChar char="•"/>
        <a:defRPr sz="1400" kern="1200" baseline="0">
          <a:solidFill>
            <a:schemeClr val="tx1"/>
          </a:solidFill>
          <a:latin typeface="+mn-lt"/>
          <a:ea typeface="+mn-ea"/>
          <a:cs typeface="+mn-cs"/>
        </a:defRPr>
      </a:lvl4pPr>
      <a:lvl5pPr marL="1341438" indent="-265113" algn="l" defTabSz="914400" rtl="0" eaLnBrk="1" latinLnBrk="0" hangingPunct="1">
        <a:lnSpc>
          <a:spcPct val="90000"/>
        </a:lnSpc>
        <a:spcBef>
          <a:spcPts val="500"/>
        </a:spcBef>
        <a:buSzPct val="120000"/>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normAutofit/>
          </a:bodyPr>
          <a:lstStyle/>
          <a:p>
            <a:r>
              <a:rPr lang="fi-FI" dirty="0"/>
              <a:t>Tilastokeskuksen väestöennuste 2021 </a:t>
            </a:r>
            <a:r>
              <a:rPr lang="fi-FI" sz="2400" dirty="0"/>
              <a:t>Väkiluku Pohjois-Savon kunnissa vuoteen 2040</a:t>
            </a:r>
          </a:p>
        </p:txBody>
      </p:sp>
      <p:sp>
        <p:nvSpPr>
          <p:cNvPr id="5" name="Alaotsikko 4"/>
          <p:cNvSpPr>
            <a:spLocks noGrp="1"/>
          </p:cNvSpPr>
          <p:nvPr>
            <p:ph type="subTitle" idx="1"/>
          </p:nvPr>
        </p:nvSpPr>
        <p:spPr/>
        <p:txBody>
          <a:bodyPr/>
          <a:lstStyle/>
          <a:p>
            <a:r>
              <a:rPr lang="fi-FI" dirty="0"/>
              <a:t>Lähde: Tilastokeskus 30.9.2021</a:t>
            </a:r>
          </a:p>
        </p:txBody>
      </p:sp>
    </p:spTree>
    <p:extLst>
      <p:ext uri="{BB962C8B-B14F-4D97-AF65-F5344CB8AC3E}">
        <p14:creationId xmlns:p14="http://schemas.microsoft.com/office/powerpoint/2010/main" val="90844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0F79876-6AAD-4258-A0DD-C9ADA1FA17B5}"/>
              </a:ext>
            </a:extLst>
          </p:cNvPr>
          <p:cNvSpPr>
            <a:spLocks noGrp="1"/>
          </p:cNvSpPr>
          <p:nvPr>
            <p:ph type="title"/>
          </p:nvPr>
        </p:nvSpPr>
        <p:spPr>
          <a:xfrm>
            <a:off x="0" y="0"/>
            <a:ext cx="9144000" cy="733627"/>
          </a:xfrm>
        </p:spPr>
        <p:txBody>
          <a:bodyPr>
            <a:normAutofit fontScale="90000"/>
          </a:bodyPr>
          <a:lstStyle/>
          <a:p>
            <a:pPr algn="ctr"/>
            <a:r>
              <a:rPr lang="fi-FI" dirty="0"/>
              <a:t>Iisalmen väestönkehitys 1975–2020 ja Tilastokeskuksen väestöennusteet 2015, 2019 ja 2021</a:t>
            </a:r>
          </a:p>
        </p:txBody>
      </p:sp>
      <p:sp>
        <p:nvSpPr>
          <p:cNvPr id="2" name="Dian numeron paikkamerkki 1">
            <a:extLst>
              <a:ext uri="{FF2B5EF4-FFF2-40B4-BE49-F238E27FC236}">
                <a16:creationId xmlns:a16="http://schemas.microsoft.com/office/drawing/2014/main" id="{9C6BEAEE-1975-4DDD-BD1B-F04FF61BC231}"/>
              </a:ext>
            </a:extLst>
          </p:cNvPr>
          <p:cNvSpPr>
            <a:spLocks noGrp="1"/>
          </p:cNvSpPr>
          <p:nvPr>
            <p:ph type="sldNum" sz="quarter" idx="12"/>
          </p:nvPr>
        </p:nvSpPr>
        <p:spPr/>
        <p:txBody>
          <a:bodyPr/>
          <a:lstStyle/>
          <a:p>
            <a:fld id="{6DE6D825-8E97-454B-BEAD-11D13CFBEEFD}" type="slidenum">
              <a:rPr lang="fi-FI" smtClean="0"/>
              <a:pPr/>
              <a:t>10</a:t>
            </a:fld>
            <a:endParaRPr lang="fi-FI" dirty="0"/>
          </a:p>
        </p:txBody>
      </p:sp>
      <p:sp>
        <p:nvSpPr>
          <p:cNvPr id="4" name="Tekstiruutu 3">
            <a:extLst>
              <a:ext uri="{FF2B5EF4-FFF2-40B4-BE49-F238E27FC236}">
                <a16:creationId xmlns:a16="http://schemas.microsoft.com/office/drawing/2014/main" id="{94A07FDD-AF2E-47E8-A2CE-D1379A6FD404}"/>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Iisalm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A751B02A-426B-48B4-B4F4-F185D089F8D5}"/>
              </a:ext>
            </a:extLst>
          </p:cNvPr>
          <p:cNvGraphicFramePr>
            <a:graphicFrameLocks/>
          </p:cNvGraphicFramePr>
          <p:nvPr>
            <p:extLst>
              <p:ext uri="{D42A27DB-BD31-4B8C-83A1-F6EECF244321}">
                <p14:modId xmlns:p14="http://schemas.microsoft.com/office/powerpoint/2010/main" val="2877795133"/>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29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1E7F996-2889-4C7C-B1A2-5BF1C84BD568}"/>
              </a:ext>
            </a:extLst>
          </p:cNvPr>
          <p:cNvSpPr>
            <a:spLocks noGrp="1"/>
          </p:cNvSpPr>
          <p:nvPr>
            <p:ph type="title"/>
          </p:nvPr>
        </p:nvSpPr>
        <p:spPr>
          <a:xfrm>
            <a:off x="0" y="0"/>
            <a:ext cx="9144000" cy="733627"/>
          </a:xfrm>
        </p:spPr>
        <p:txBody>
          <a:bodyPr>
            <a:normAutofit fontScale="90000"/>
          </a:bodyPr>
          <a:lstStyle/>
          <a:p>
            <a:pPr algn="ctr"/>
            <a:r>
              <a:rPr lang="fi-FI" dirty="0"/>
              <a:t>Kiuruveden väestönkehitys 1975–2020 ja Tilastokeskuksen väestöennusteet 2015, 2019 ja 2021 </a:t>
            </a:r>
          </a:p>
        </p:txBody>
      </p:sp>
      <p:sp>
        <p:nvSpPr>
          <p:cNvPr id="2" name="Dian numeron paikkamerkki 1">
            <a:extLst>
              <a:ext uri="{FF2B5EF4-FFF2-40B4-BE49-F238E27FC236}">
                <a16:creationId xmlns:a16="http://schemas.microsoft.com/office/drawing/2014/main" id="{AB792725-DD8E-4099-9999-5A3626488FCC}"/>
              </a:ext>
            </a:extLst>
          </p:cNvPr>
          <p:cNvSpPr>
            <a:spLocks noGrp="1"/>
          </p:cNvSpPr>
          <p:nvPr>
            <p:ph type="sldNum" sz="quarter" idx="12"/>
          </p:nvPr>
        </p:nvSpPr>
        <p:spPr/>
        <p:txBody>
          <a:bodyPr/>
          <a:lstStyle/>
          <a:p>
            <a:fld id="{6DE6D825-8E97-454B-BEAD-11D13CFBEEFD}" type="slidenum">
              <a:rPr lang="fi-FI" smtClean="0"/>
              <a:pPr/>
              <a:t>11</a:t>
            </a:fld>
            <a:endParaRPr lang="fi-FI" dirty="0"/>
          </a:p>
        </p:txBody>
      </p:sp>
      <p:sp>
        <p:nvSpPr>
          <p:cNvPr id="4" name="Tekstiruutu 3">
            <a:extLst>
              <a:ext uri="{FF2B5EF4-FFF2-40B4-BE49-F238E27FC236}">
                <a16:creationId xmlns:a16="http://schemas.microsoft.com/office/drawing/2014/main" id="{A4BC3969-02F1-4B44-94F7-6BFEA1E185D6}"/>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Kiuruved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6FAB0455-384C-471A-AD2E-E3B59845695D}"/>
              </a:ext>
            </a:extLst>
          </p:cNvPr>
          <p:cNvGraphicFramePr>
            <a:graphicFrameLocks/>
          </p:cNvGraphicFramePr>
          <p:nvPr>
            <p:extLst>
              <p:ext uri="{D42A27DB-BD31-4B8C-83A1-F6EECF244321}">
                <p14:modId xmlns:p14="http://schemas.microsoft.com/office/powerpoint/2010/main" val="2714687958"/>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71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B651835-F786-47CE-BA2C-DA5A89927018}"/>
              </a:ext>
            </a:extLst>
          </p:cNvPr>
          <p:cNvSpPr>
            <a:spLocks noGrp="1"/>
          </p:cNvSpPr>
          <p:nvPr>
            <p:ph type="title"/>
          </p:nvPr>
        </p:nvSpPr>
        <p:spPr>
          <a:xfrm>
            <a:off x="0" y="-3412"/>
            <a:ext cx="9144000" cy="733627"/>
          </a:xfrm>
        </p:spPr>
        <p:txBody>
          <a:bodyPr>
            <a:normAutofit fontScale="90000"/>
          </a:bodyPr>
          <a:lstStyle/>
          <a:p>
            <a:pPr algn="ctr"/>
            <a:r>
              <a:rPr lang="fi-FI" dirty="0"/>
              <a:t>Keiteleen väestönkehitys 1975–2020 ja Tilastokeskuksen väestöennusteet 2015, 2019 ja 2021</a:t>
            </a:r>
          </a:p>
        </p:txBody>
      </p:sp>
      <p:sp>
        <p:nvSpPr>
          <p:cNvPr id="2" name="Dian numeron paikkamerkki 1">
            <a:extLst>
              <a:ext uri="{FF2B5EF4-FFF2-40B4-BE49-F238E27FC236}">
                <a16:creationId xmlns:a16="http://schemas.microsoft.com/office/drawing/2014/main" id="{EE65FC26-7CD8-4975-BFEE-4D1DFF0108A5}"/>
              </a:ext>
            </a:extLst>
          </p:cNvPr>
          <p:cNvSpPr>
            <a:spLocks noGrp="1"/>
          </p:cNvSpPr>
          <p:nvPr>
            <p:ph type="sldNum" sz="quarter" idx="12"/>
          </p:nvPr>
        </p:nvSpPr>
        <p:spPr/>
        <p:txBody>
          <a:bodyPr/>
          <a:lstStyle/>
          <a:p>
            <a:fld id="{6DE6D825-8E97-454B-BEAD-11D13CFBEEFD}" type="slidenum">
              <a:rPr lang="fi-FI" smtClean="0"/>
              <a:pPr/>
              <a:t>12</a:t>
            </a:fld>
            <a:endParaRPr lang="fi-FI" dirty="0"/>
          </a:p>
        </p:txBody>
      </p:sp>
      <p:sp>
        <p:nvSpPr>
          <p:cNvPr id="4" name="Tekstiruutu 3">
            <a:extLst>
              <a:ext uri="{FF2B5EF4-FFF2-40B4-BE49-F238E27FC236}">
                <a16:creationId xmlns:a16="http://schemas.microsoft.com/office/drawing/2014/main" id="{3B59E8F9-58C0-4437-A608-542C58B63D57}"/>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Keitele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5B21C602-C4E8-43D7-87C2-AFEB6CD1A2E5}"/>
              </a:ext>
            </a:extLst>
          </p:cNvPr>
          <p:cNvGraphicFramePr>
            <a:graphicFrameLocks/>
          </p:cNvGraphicFramePr>
          <p:nvPr>
            <p:extLst>
              <p:ext uri="{D42A27DB-BD31-4B8C-83A1-F6EECF244321}">
                <p14:modId xmlns:p14="http://schemas.microsoft.com/office/powerpoint/2010/main" val="3436459798"/>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91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0BA3E08-A973-4D9B-94FA-1F519AC6100D}"/>
              </a:ext>
            </a:extLst>
          </p:cNvPr>
          <p:cNvSpPr>
            <a:spLocks noGrp="1"/>
          </p:cNvSpPr>
          <p:nvPr>
            <p:ph type="title"/>
          </p:nvPr>
        </p:nvSpPr>
        <p:spPr>
          <a:xfrm>
            <a:off x="0" y="0"/>
            <a:ext cx="9144000" cy="733627"/>
          </a:xfrm>
        </p:spPr>
        <p:txBody>
          <a:bodyPr>
            <a:normAutofit fontScale="90000"/>
          </a:bodyPr>
          <a:lstStyle/>
          <a:p>
            <a:pPr algn="ctr"/>
            <a:r>
              <a:rPr lang="fi-FI" dirty="0"/>
              <a:t>Lapinlahden väestönkehitys 1975–2020 ja Tilastokeskuksen väestöennusteet 2015, 2019 ja 2021</a:t>
            </a:r>
          </a:p>
        </p:txBody>
      </p:sp>
      <p:sp>
        <p:nvSpPr>
          <p:cNvPr id="2" name="Dian numeron paikkamerkki 1">
            <a:extLst>
              <a:ext uri="{FF2B5EF4-FFF2-40B4-BE49-F238E27FC236}">
                <a16:creationId xmlns:a16="http://schemas.microsoft.com/office/drawing/2014/main" id="{99D1821D-EF3C-4FC6-91AD-BE56FF0E221E}"/>
              </a:ext>
            </a:extLst>
          </p:cNvPr>
          <p:cNvSpPr>
            <a:spLocks noGrp="1"/>
          </p:cNvSpPr>
          <p:nvPr>
            <p:ph type="sldNum" sz="quarter" idx="12"/>
          </p:nvPr>
        </p:nvSpPr>
        <p:spPr/>
        <p:txBody>
          <a:bodyPr/>
          <a:lstStyle/>
          <a:p>
            <a:fld id="{6DE6D825-8E97-454B-BEAD-11D13CFBEEFD}" type="slidenum">
              <a:rPr lang="fi-FI" smtClean="0"/>
              <a:pPr/>
              <a:t>13</a:t>
            </a:fld>
            <a:endParaRPr lang="fi-FI" dirty="0"/>
          </a:p>
        </p:txBody>
      </p:sp>
      <p:sp>
        <p:nvSpPr>
          <p:cNvPr id="4" name="Tekstiruutu 3">
            <a:extLst>
              <a:ext uri="{FF2B5EF4-FFF2-40B4-BE49-F238E27FC236}">
                <a16:creationId xmlns:a16="http://schemas.microsoft.com/office/drawing/2014/main" id="{8D79BC97-73E3-40B6-9992-B6DAFBC58B47}"/>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5" name="Kaavio 4" descr="Viivakaavio esittää Lapinlahd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2050CD57-B166-435A-88C4-3CB28BB18F78}"/>
              </a:ext>
            </a:extLst>
          </p:cNvPr>
          <p:cNvGraphicFramePr>
            <a:graphicFrameLocks/>
          </p:cNvGraphicFramePr>
          <p:nvPr>
            <p:extLst>
              <p:ext uri="{D42A27DB-BD31-4B8C-83A1-F6EECF244321}">
                <p14:modId xmlns:p14="http://schemas.microsoft.com/office/powerpoint/2010/main" val="2500475997"/>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0778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DF997B8-1C5C-40AC-9697-B1A38A119270}"/>
              </a:ext>
            </a:extLst>
          </p:cNvPr>
          <p:cNvSpPr>
            <a:spLocks noGrp="1"/>
          </p:cNvSpPr>
          <p:nvPr>
            <p:ph type="title"/>
          </p:nvPr>
        </p:nvSpPr>
        <p:spPr>
          <a:xfrm>
            <a:off x="0" y="0"/>
            <a:ext cx="9144000" cy="733627"/>
          </a:xfrm>
        </p:spPr>
        <p:txBody>
          <a:bodyPr>
            <a:normAutofit fontScale="90000"/>
          </a:bodyPr>
          <a:lstStyle/>
          <a:p>
            <a:pPr algn="ctr"/>
            <a:r>
              <a:rPr lang="fi-FI" dirty="0"/>
              <a:t>Pielaveden väestönkehitys 1975–2020 ja Tilastokeskuksen väestöennusteet 2015, 2019 ja 2021</a:t>
            </a:r>
          </a:p>
        </p:txBody>
      </p:sp>
      <p:sp>
        <p:nvSpPr>
          <p:cNvPr id="2" name="Dian numeron paikkamerkki 1">
            <a:extLst>
              <a:ext uri="{FF2B5EF4-FFF2-40B4-BE49-F238E27FC236}">
                <a16:creationId xmlns:a16="http://schemas.microsoft.com/office/drawing/2014/main" id="{F3725CF1-167A-4479-A70B-2BC4A44A2FE2}"/>
              </a:ext>
            </a:extLst>
          </p:cNvPr>
          <p:cNvSpPr>
            <a:spLocks noGrp="1"/>
          </p:cNvSpPr>
          <p:nvPr>
            <p:ph type="sldNum" sz="quarter" idx="12"/>
          </p:nvPr>
        </p:nvSpPr>
        <p:spPr/>
        <p:txBody>
          <a:bodyPr/>
          <a:lstStyle/>
          <a:p>
            <a:fld id="{6DE6D825-8E97-454B-BEAD-11D13CFBEEFD}" type="slidenum">
              <a:rPr lang="fi-FI" smtClean="0"/>
              <a:pPr/>
              <a:t>14</a:t>
            </a:fld>
            <a:endParaRPr lang="fi-FI" dirty="0"/>
          </a:p>
        </p:txBody>
      </p:sp>
      <p:sp>
        <p:nvSpPr>
          <p:cNvPr id="4" name="Tekstiruutu 3">
            <a:extLst>
              <a:ext uri="{FF2B5EF4-FFF2-40B4-BE49-F238E27FC236}">
                <a16:creationId xmlns:a16="http://schemas.microsoft.com/office/drawing/2014/main" id="{0AF3E1D8-B1E3-4DB6-9A9F-3AAA41B72836}"/>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Pielaved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181C9014-864D-4E05-9950-B63CCE207919}"/>
              </a:ext>
            </a:extLst>
          </p:cNvPr>
          <p:cNvGraphicFramePr>
            <a:graphicFrameLocks/>
          </p:cNvGraphicFramePr>
          <p:nvPr>
            <p:extLst>
              <p:ext uri="{D42A27DB-BD31-4B8C-83A1-F6EECF244321}">
                <p14:modId xmlns:p14="http://schemas.microsoft.com/office/powerpoint/2010/main" val="1228802283"/>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428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2F546F0-8E1E-4E8D-9806-1AE8C012682B}"/>
              </a:ext>
            </a:extLst>
          </p:cNvPr>
          <p:cNvSpPr>
            <a:spLocks noGrp="1"/>
          </p:cNvSpPr>
          <p:nvPr>
            <p:ph type="title"/>
          </p:nvPr>
        </p:nvSpPr>
        <p:spPr>
          <a:xfrm>
            <a:off x="0" y="0"/>
            <a:ext cx="9144000" cy="733627"/>
          </a:xfrm>
        </p:spPr>
        <p:txBody>
          <a:bodyPr>
            <a:normAutofit fontScale="90000"/>
          </a:bodyPr>
          <a:lstStyle/>
          <a:p>
            <a:pPr algn="ctr"/>
            <a:r>
              <a:rPr lang="fi-FI" dirty="0"/>
              <a:t>Sonkajärven väestönkehitys 1975–2020 ja Tilastokeskuksen väestöennusteet 2015, 2019 ja 2021</a:t>
            </a:r>
          </a:p>
        </p:txBody>
      </p:sp>
      <p:sp>
        <p:nvSpPr>
          <p:cNvPr id="2" name="Dian numeron paikkamerkki 1">
            <a:extLst>
              <a:ext uri="{FF2B5EF4-FFF2-40B4-BE49-F238E27FC236}">
                <a16:creationId xmlns:a16="http://schemas.microsoft.com/office/drawing/2014/main" id="{C5370A6C-CC06-4C39-B6EF-67E89A2F91BE}"/>
              </a:ext>
            </a:extLst>
          </p:cNvPr>
          <p:cNvSpPr>
            <a:spLocks noGrp="1"/>
          </p:cNvSpPr>
          <p:nvPr>
            <p:ph type="sldNum" sz="quarter" idx="12"/>
          </p:nvPr>
        </p:nvSpPr>
        <p:spPr/>
        <p:txBody>
          <a:bodyPr/>
          <a:lstStyle/>
          <a:p>
            <a:fld id="{6DE6D825-8E97-454B-BEAD-11D13CFBEEFD}" type="slidenum">
              <a:rPr lang="fi-FI" smtClean="0"/>
              <a:pPr/>
              <a:t>15</a:t>
            </a:fld>
            <a:endParaRPr lang="fi-FI" dirty="0"/>
          </a:p>
        </p:txBody>
      </p:sp>
      <p:sp>
        <p:nvSpPr>
          <p:cNvPr id="4" name="Tekstiruutu 3">
            <a:extLst>
              <a:ext uri="{FF2B5EF4-FFF2-40B4-BE49-F238E27FC236}">
                <a16:creationId xmlns:a16="http://schemas.microsoft.com/office/drawing/2014/main" id="{9901C29A-989C-4AE7-85C9-6F9BAFA68101}"/>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Sonkajärv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13F2CCC7-E754-4029-ABEA-072B388D2731}"/>
              </a:ext>
            </a:extLst>
          </p:cNvPr>
          <p:cNvGraphicFramePr>
            <a:graphicFrameLocks/>
          </p:cNvGraphicFramePr>
          <p:nvPr>
            <p:extLst>
              <p:ext uri="{D42A27DB-BD31-4B8C-83A1-F6EECF244321}">
                <p14:modId xmlns:p14="http://schemas.microsoft.com/office/powerpoint/2010/main" val="1619835483"/>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967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EAC95EB-CE4D-4FA0-936F-D2FEEC61D219}"/>
              </a:ext>
            </a:extLst>
          </p:cNvPr>
          <p:cNvSpPr>
            <a:spLocks noGrp="1"/>
          </p:cNvSpPr>
          <p:nvPr>
            <p:ph type="title"/>
          </p:nvPr>
        </p:nvSpPr>
        <p:spPr>
          <a:xfrm>
            <a:off x="0" y="0"/>
            <a:ext cx="9144000" cy="733627"/>
          </a:xfrm>
        </p:spPr>
        <p:txBody>
          <a:bodyPr>
            <a:normAutofit fontScale="90000"/>
          </a:bodyPr>
          <a:lstStyle/>
          <a:p>
            <a:pPr algn="ctr"/>
            <a:r>
              <a:rPr lang="fi-FI" dirty="0"/>
              <a:t>Vieremän väestönkehitys 1975–2020 ja Tilastokeskuksen väestöennusteet 2015, 2019 ja 2021 </a:t>
            </a:r>
          </a:p>
        </p:txBody>
      </p:sp>
      <p:sp>
        <p:nvSpPr>
          <p:cNvPr id="2" name="Dian numeron paikkamerkki 1">
            <a:extLst>
              <a:ext uri="{FF2B5EF4-FFF2-40B4-BE49-F238E27FC236}">
                <a16:creationId xmlns:a16="http://schemas.microsoft.com/office/drawing/2014/main" id="{DD480BC2-5CC0-4196-BFB2-D4F0E705DF68}"/>
              </a:ext>
            </a:extLst>
          </p:cNvPr>
          <p:cNvSpPr>
            <a:spLocks noGrp="1"/>
          </p:cNvSpPr>
          <p:nvPr>
            <p:ph type="sldNum" sz="quarter" idx="12"/>
          </p:nvPr>
        </p:nvSpPr>
        <p:spPr/>
        <p:txBody>
          <a:bodyPr/>
          <a:lstStyle/>
          <a:p>
            <a:fld id="{6DE6D825-8E97-454B-BEAD-11D13CFBEEFD}" type="slidenum">
              <a:rPr lang="fi-FI" smtClean="0"/>
              <a:pPr/>
              <a:t>16</a:t>
            </a:fld>
            <a:endParaRPr lang="fi-FI" dirty="0"/>
          </a:p>
        </p:txBody>
      </p:sp>
      <p:sp>
        <p:nvSpPr>
          <p:cNvPr id="4" name="Tekstiruutu 3">
            <a:extLst>
              <a:ext uri="{FF2B5EF4-FFF2-40B4-BE49-F238E27FC236}">
                <a16:creationId xmlns:a16="http://schemas.microsoft.com/office/drawing/2014/main" id="{3AF3BEB6-3EE8-4837-B177-34EC7DBE8860}"/>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Vieremä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09505193-A121-42C2-A93A-F22AD6197576}"/>
              </a:ext>
            </a:extLst>
          </p:cNvPr>
          <p:cNvGraphicFramePr>
            <a:graphicFrameLocks/>
          </p:cNvGraphicFramePr>
          <p:nvPr>
            <p:extLst>
              <p:ext uri="{D42A27DB-BD31-4B8C-83A1-F6EECF244321}">
                <p14:modId xmlns:p14="http://schemas.microsoft.com/office/powerpoint/2010/main" val="3385421632"/>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282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AA3FB6E-8255-4810-95B1-61118E0CC74F}"/>
              </a:ext>
            </a:extLst>
          </p:cNvPr>
          <p:cNvSpPr>
            <a:spLocks noGrp="1"/>
          </p:cNvSpPr>
          <p:nvPr>
            <p:ph type="title"/>
          </p:nvPr>
        </p:nvSpPr>
        <p:spPr>
          <a:xfrm>
            <a:off x="0" y="7366"/>
            <a:ext cx="9144000" cy="733627"/>
          </a:xfrm>
        </p:spPr>
        <p:txBody>
          <a:bodyPr>
            <a:normAutofit fontScale="90000"/>
          </a:bodyPr>
          <a:lstStyle/>
          <a:p>
            <a:pPr algn="ctr"/>
            <a:r>
              <a:rPr lang="fi-FI" dirty="0"/>
              <a:t>Ylä-Savon seutukunnan väestönkehitys 1975–2020 ja Tilastokeskuksen väestöennusteet 2015, 2019 ja 2021</a:t>
            </a:r>
          </a:p>
        </p:txBody>
      </p:sp>
      <p:sp>
        <p:nvSpPr>
          <p:cNvPr id="2" name="Dian numeron paikkamerkki 1">
            <a:extLst>
              <a:ext uri="{FF2B5EF4-FFF2-40B4-BE49-F238E27FC236}">
                <a16:creationId xmlns:a16="http://schemas.microsoft.com/office/drawing/2014/main" id="{E42EADFE-A55A-4225-932F-FEB92310944B}"/>
              </a:ext>
            </a:extLst>
          </p:cNvPr>
          <p:cNvSpPr>
            <a:spLocks noGrp="1"/>
          </p:cNvSpPr>
          <p:nvPr>
            <p:ph type="sldNum" sz="quarter" idx="12"/>
          </p:nvPr>
        </p:nvSpPr>
        <p:spPr/>
        <p:txBody>
          <a:bodyPr/>
          <a:lstStyle/>
          <a:p>
            <a:fld id="{6DE6D825-8E97-454B-BEAD-11D13CFBEEFD}" type="slidenum">
              <a:rPr lang="fi-FI" smtClean="0"/>
              <a:pPr/>
              <a:t>17</a:t>
            </a:fld>
            <a:endParaRPr lang="fi-FI" dirty="0"/>
          </a:p>
        </p:txBody>
      </p:sp>
      <p:sp>
        <p:nvSpPr>
          <p:cNvPr id="5" name="Tekstiruutu 4">
            <a:extLst>
              <a:ext uri="{FF2B5EF4-FFF2-40B4-BE49-F238E27FC236}">
                <a16:creationId xmlns:a16="http://schemas.microsoft.com/office/drawing/2014/main" id="{8E7F6D22-DE5C-4628-801C-D27F8A7C4232}"/>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Ylä-Savo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FE1A626E-862F-40E7-8A97-6B135203BDEE}"/>
              </a:ext>
            </a:extLst>
          </p:cNvPr>
          <p:cNvGraphicFramePr>
            <a:graphicFrameLocks/>
          </p:cNvGraphicFramePr>
          <p:nvPr>
            <p:extLst>
              <p:ext uri="{D42A27DB-BD31-4B8C-83A1-F6EECF244321}">
                <p14:modId xmlns:p14="http://schemas.microsoft.com/office/powerpoint/2010/main" val="1681434631"/>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244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B9510F2-DA71-446D-AECE-3C26FE3B92CB}"/>
              </a:ext>
            </a:extLst>
          </p:cNvPr>
          <p:cNvSpPr>
            <a:spLocks noGrp="1"/>
          </p:cNvSpPr>
          <p:nvPr>
            <p:ph type="title"/>
          </p:nvPr>
        </p:nvSpPr>
        <p:spPr>
          <a:xfrm>
            <a:off x="0" y="0"/>
            <a:ext cx="9144000" cy="733627"/>
          </a:xfrm>
        </p:spPr>
        <p:txBody>
          <a:bodyPr>
            <a:normAutofit fontScale="90000"/>
          </a:bodyPr>
          <a:lstStyle/>
          <a:p>
            <a:pPr algn="ctr"/>
            <a:r>
              <a:rPr lang="fi-FI" dirty="0"/>
              <a:t>Suonenjoen väestönkehitys 1975–2020 ja Tilastokeskuksen väestöennusteet 2015, 2019 ja 2021</a:t>
            </a:r>
          </a:p>
        </p:txBody>
      </p:sp>
      <p:sp>
        <p:nvSpPr>
          <p:cNvPr id="2" name="Dian numeron paikkamerkki 1">
            <a:extLst>
              <a:ext uri="{FF2B5EF4-FFF2-40B4-BE49-F238E27FC236}">
                <a16:creationId xmlns:a16="http://schemas.microsoft.com/office/drawing/2014/main" id="{6E815BFF-D85D-40F1-B679-C3E8816E20BB}"/>
              </a:ext>
            </a:extLst>
          </p:cNvPr>
          <p:cNvSpPr>
            <a:spLocks noGrp="1"/>
          </p:cNvSpPr>
          <p:nvPr>
            <p:ph type="sldNum" sz="quarter" idx="12"/>
          </p:nvPr>
        </p:nvSpPr>
        <p:spPr/>
        <p:txBody>
          <a:bodyPr/>
          <a:lstStyle/>
          <a:p>
            <a:fld id="{6DE6D825-8E97-454B-BEAD-11D13CFBEEFD}" type="slidenum">
              <a:rPr lang="fi-FI" smtClean="0"/>
              <a:pPr/>
              <a:t>18</a:t>
            </a:fld>
            <a:endParaRPr lang="fi-FI" dirty="0"/>
          </a:p>
        </p:txBody>
      </p:sp>
      <p:sp>
        <p:nvSpPr>
          <p:cNvPr id="4" name="Tekstiruutu 3">
            <a:extLst>
              <a:ext uri="{FF2B5EF4-FFF2-40B4-BE49-F238E27FC236}">
                <a16:creationId xmlns:a16="http://schemas.microsoft.com/office/drawing/2014/main" id="{8C1EB886-144A-4A4C-88FB-D158E0C2DE31}"/>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Suonenjo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DEB6EE39-AE6F-423A-ADB5-0D2EDFCE29E7}"/>
              </a:ext>
            </a:extLst>
          </p:cNvPr>
          <p:cNvGraphicFramePr>
            <a:graphicFrameLocks/>
          </p:cNvGraphicFramePr>
          <p:nvPr>
            <p:extLst>
              <p:ext uri="{D42A27DB-BD31-4B8C-83A1-F6EECF244321}">
                <p14:modId xmlns:p14="http://schemas.microsoft.com/office/powerpoint/2010/main" val="350913795"/>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47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ACE78B9-3F33-4E10-874C-ADAB059008D1}"/>
              </a:ext>
            </a:extLst>
          </p:cNvPr>
          <p:cNvSpPr>
            <a:spLocks noGrp="1"/>
          </p:cNvSpPr>
          <p:nvPr>
            <p:ph type="title"/>
          </p:nvPr>
        </p:nvSpPr>
        <p:spPr>
          <a:xfrm>
            <a:off x="0" y="0"/>
            <a:ext cx="9144000" cy="733627"/>
          </a:xfrm>
        </p:spPr>
        <p:txBody>
          <a:bodyPr>
            <a:normAutofit fontScale="90000"/>
          </a:bodyPr>
          <a:lstStyle/>
          <a:p>
            <a:pPr algn="ctr"/>
            <a:r>
              <a:rPr lang="fi-FI" dirty="0"/>
              <a:t>Rautalammin väestönkehitys 1975–2020 ja Tilastokeskuksen väestöennusteet 2015, 2019 ja 2021</a:t>
            </a:r>
          </a:p>
        </p:txBody>
      </p:sp>
      <p:sp>
        <p:nvSpPr>
          <p:cNvPr id="2" name="Dian numeron paikkamerkki 1">
            <a:extLst>
              <a:ext uri="{FF2B5EF4-FFF2-40B4-BE49-F238E27FC236}">
                <a16:creationId xmlns:a16="http://schemas.microsoft.com/office/drawing/2014/main" id="{29F2804C-0A3F-4722-B4CF-EF2504E1A637}"/>
              </a:ext>
            </a:extLst>
          </p:cNvPr>
          <p:cNvSpPr>
            <a:spLocks noGrp="1"/>
          </p:cNvSpPr>
          <p:nvPr>
            <p:ph type="sldNum" sz="quarter" idx="12"/>
          </p:nvPr>
        </p:nvSpPr>
        <p:spPr/>
        <p:txBody>
          <a:bodyPr/>
          <a:lstStyle/>
          <a:p>
            <a:fld id="{6DE6D825-8E97-454B-BEAD-11D13CFBEEFD}" type="slidenum">
              <a:rPr lang="fi-FI" smtClean="0"/>
              <a:pPr/>
              <a:t>19</a:t>
            </a:fld>
            <a:endParaRPr lang="fi-FI" dirty="0"/>
          </a:p>
        </p:txBody>
      </p:sp>
      <p:sp>
        <p:nvSpPr>
          <p:cNvPr id="4" name="Tekstiruutu 3">
            <a:extLst>
              <a:ext uri="{FF2B5EF4-FFF2-40B4-BE49-F238E27FC236}">
                <a16:creationId xmlns:a16="http://schemas.microsoft.com/office/drawing/2014/main" id="{B7D042A3-B44D-4347-A595-97ECA603FB4D}"/>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Rautalammi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21F9281F-DD75-41F9-9EDB-CBA397230121}"/>
              </a:ext>
            </a:extLst>
          </p:cNvPr>
          <p:cNvGraphicFramePr>
            <a:graphicFrameLocks/>
          </p:cNvGraphicFramePr>
          <p:nvPr>
            <p:extLst>
              <p:ext uri="{D42A27DB-BD31-4B8C-83A1-F6EECF244321}">
                <p14:modId xmlns:p14="http://schemas.microsoft.com/office/powerpoint/2010/main" val="4239643426"/>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622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EA494B7-0880-4B1D-AA6F-5FB2E16DDF91}"/>
              </a:ext>
            </a:extLst>
          </p:cNvPr>
          <p:cNvSpPr>
            <a:spLocks noGrp="1"/>
          </p:cNvSpPr>
          <p:nvPr>
            <p:ph type="title"/>
          </p:nvPr>
        </p:nvSpPr>
        <p:spPr>
          <a:xfrm>
            <a:off x="0" y="0"/>
            <a:ext cx="9144000" cy="748376"/>
          </a:xfrm>
        </p:spPr>
        <p:txBody>
          <a:bodyPr/>
          <a:lstStyle/>
          <a:p>
            <a:pPr algn="ctr"/>
            <a:r>
              <a:rPr lang="fi-FI" dirty="0"/>
              <a:t>Vuoden 2021 väestöennusteen oletukset</a:t>
            </a:r>
          </a:p>
        </p:txBody>
      </p:sp>
      <p:sp>
        <p:nvSpPr>
          <p:cNvPr id="3" name="Tekstiruutu 2">
            <a:extLst>
              <a:ext uri="{FF2B5EF4-FFF2-40B4-BE49-F238E27FC236}">
                <a16:creationId xmlns:a16="http://schemas.microsoft.com/office/drawing/2014/main" id="{42035551-0B91-492B-8F54-39DBFE122DDE}"/>
              </a:ext>
            </a:extLst>
          </p:cNvPr>
          <p:cNvSpPr txBox="1"/>
          <p:nvPr/>
        </p:nvSpPr>
        <p:spPr>
          <a:xfrm>
            <a:off x="383284" y="762912"/>
            <a:ext cx="8456102" cy="5755422"/>
          </a:xfrm>
          <a:prstGeom prst="rect">
            <a:avLst/>
          </a:prstGeom>
          <a:noFill/>
        </p:spPr>
        <p:txBody>
          <a:bodyPr wrap="square" rtlCol="0">
            <a:spAutoFit/>
          </a:bodyPr>
          <a:lstStyle/>
          <a:p>
            <a:r>
              <a:rPr lang="fi-FI" sz="1150" b="1" u="sng" dirty="0"/>
              <a:t>Vuoden 2021 väestöennusteen oletukset</a:t>
            </a:r>
          </a:p>
          <a:p>
            <a:endParaRPr lang="fi-FI" sz="1150" dirty="0"/>
          </a:p>
          <a:p>
            <a:r>
              <a:rPr lang="fi-FI" sz="1150" dirty="0"/>
              <a:t>Tilastokeskuksen tuoreimmassa väestöennusteessa oletetaan, että syntyvyys pysyisi vakiona tulevaisuudessa. Laskennallisen naisten elinaikanaan synnyttämän lasten määrän eli kokonaishedelmällisyysluvun oletetaan olevan 1,45. </a:t>
            </a:r>
          </a:p>
          <a:p>
            <a:endParaRPr lang="fi-FI" sz="1150" dirty="0"/>
          </a:p>
          <a:p>
            <a:r>
              <a:rPr lang="fi-FI" sz="1150" dirty="0"/>
              <a:t>Ennusteessa oletetaan, että Suomi saa muuttovoittoa ulkomailta 20 000 henkilöä kuluvana vuonna ja sen jälkeen</a:t>
            </a:r>
          </a:p>
          <a:p>
            <a:r>
              <a:rPr lang="fi-FI" sz="1150" dirty="0"/>
              <a:t> 15 000 henkilöä vuosittain.</a:t>
            </a:r>
          </a:p>
          <a:p>
            <a:endParaRPr lang="fi-FI" sz="1150" dirty="0"/>
          </a:p>
          <a:p>
            <a:r>
              <a:rPr lang="fi-FI" sz="1150" dirty="0"/>
              <a:t>Kuolleisuuden ennustetaan jatkavan alentumistaan koko ennustekauden ajan. Alle 50-vuotiaiden kuolleisuuden oletetaan alenevan samalla tavoin, kuten sen on havaittu alentuneen vertaillessa periodien 1987–1991 ja 2016–2020 kuolleisuutta. 50 vuotta täyttäneiden ja tätä vanhempien kuolleisuuden oletetaan alenevan samalla tavoin, kuten sen on havaittu alentuneen vertaillessa periodien 1997–2001 ja 2016–2022 kuolleisuutta. </a:t>
            </a:r>
          </a:p>
          <a:p>
            <a:endParaRPr lang="fi-FI" sz="1150" dirty="0"/>
          </a:p>
          <a:p>
            <a:r>
              <a:rPr lang="fi-FI" sz="1150" dirty="0"/>
              <a:t>Miesten elinajanodotteen ennustetaan pitenevän vajaalla viidellä ja naisten runsaalla kolmella vuodella vuoteen 2040 mennessä. Tarkempaa tietoa ennustemenetelmästä on löydettävissä laatuselosteesta Tilastokeskuksen sivuilta. </a:t>
            </a:r>
          </a:p>
          <a:p>
            <a:endParaRPr lang="fi-FI" sz="1150" dirty="0"/>
          </a:p>
          <a:p>
            <a:r>
              <a:rPr lang="fi-FI" sz="1150" b="1" u="sng" dirty="0"/>
              <a:t>Ennuste on trendilaskelma</a:t>
            </a:r>
          </a:p>
          <a:p>
            <a:endParaRPr lang="fi-FI" sz="1150" dirty="0"/>
          </a:p>
          <a:p>
            <a:r>
              <a:rPr lang="fi-FI" sz="1150" dirty="0"/>
              <a:t>Tilastokeskuksen väestöennusteet perustuvat havaintoihin syntyvyyden, kuolleisuuden ja muuttoliikkeen menneestä kehityksestä. Niitä laadittaessa ei oteta huomioon taloudellisten, sosiaalisten eikä muiden yhteiskunta- tai aluepoliittisten päätösten mahdollista vaikutusta tulevaan väestönkehitykseen.</a:t>
            </a:r>
          </a:p>
          <a:p>
            <a:endParaRPr lang="fi-FI" sz="1150" dirty="0"/>
          </a:p>
          <a:p>
            <a:r>
              <a:rPr lang="fi-FI" sz="1150" dirty="0"/>
              <a:t>Trendilaskelman luonteen mukaisesti ennusteessa projisoidaan menneen kehityksen jatkuvan tulevaisuudessa. Ennustetta laadittaessa ei oteta kantaa siihen, miten väestön määrän tulisi kehittyä. Väestöennustelukuja tarkasteltaessa onkin hyvä muistaa, että ennuste osoittaa vain sen, millainen väestökehitys on luvassa, jos viimeaikainen väestökehitys jatkuisi muuttumattomana seuraavat vuosikymmenet.</a:t>
            </a:r>
          </a:p>
          <a:p>
            <a:endParaRPr lang="fi-FI" sz="1150" dirty="0"/>
          </a:p>
          <a:p>
            <a:r>
              <a:rPr lang="fi-FI" sz="1150" dirty="0"/>
              <a:t>Väestöennusteen tehtävä on tarjota päättäjille työkaluja sen arvioimiseksi, tarvitaanko toimia, joilla väestökehitykseen yritettäisiin vaikuttaa. Päätöksentekijöiden tulisi arvioida ennusteen osoittaman väestökehityksen suotavuus ja ryhtyä tarvittaessa toimenpiteisiin ennusteen toteutumisen estämiseksi, mikäli ennusteen osoittama väestökehitys ei ole toivottu.  </a:t>
            </a:r>
          </a:p>
          <a:p>
            <a:endParaRPr lang="fi-FI" sz="1150" dirty="0"/>
          </a:p>
          <a:p>
            <a:r>
              <a:rPr lang="fi-FI" sz="1150" dirty="0"/>
              <a:t>Seuraava väestöennuste julkistetaan syksyllä 2024.</a:t>
            </a:r>
          </a:p>
          <a:p>
            <a:endParaRPr lang="fi-FI" sz="1150" dirty="0"/>
          </a:p>
        </p:txBody>
      </p:sp>
      <p:sp>
        <p:nvSpPr>
          <p:cNvPr id="2" name="Dian numeron paikkamerkki 1">
            <a:extLst>
              <a:ext uri="{FF2B5EF4-FFF2-40B4-BE49-F238E27FC236}">
                <a16:creationId xmlns:a16="http://schemas.microsoft.com/office/drawing/2014/main" id="{B2E8DF6B-220C-46BB-ACAD-56FD20C378EA}"/>
              </a:ext>
            </a:extLst>
          </p:cNvPr>
          <p:cNvSpPr>
            <a:spLocks noGrp="1"/>
          </p:cNvSpPr>
          <p:nvPr>
            <p:ph type="sldNum" sz="quarter" idx="12"/>
          </p:nvPr>
        </p:nvSpPr>
        <p:spPr/>
        <p:txBody>
          <a:bodyPr/>
          <a:lstStyle/>
          <a:p>
            <a:fld id="{6DE6D825-8E97-454B-BEAD-11D13CFBEEFD}" type="slidenum">
              <a:rPr lang="fi-FI" smtClean="0"/>
              <a:pPr/>
              <a:t>2</a:t>
            </a:fld>
            <a:endParaRPr lang="fi-FI" dirty="0"/>
          </a:p>
        </p:txBody>
      </p:sp>
      <p:sp>
        <p:nvSpPr>
          <p:cNvPr id="5" name="Tekstiruutu 4">
            <a:extLst>
              <a:ext uri="{FF2B5EF4-FFF2-40B4-BE49-F238E27FC236}">
                <a16:creationId xmlns:a16="http://schemas.microsoft.com/office/drawing/2014/main" id="{80CC8DE2-1AE0-4038-8CF8-E3BF89AD9C6A}"/>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6564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7A317FE-04F5-4B4F-AB63-5294E888BF1E}"/>
              </a:ext>
            </a:extLst>
          </p:cNvPr>
          <p:cNvSpPr>
            <a:spLocks noGrp="1"/>
          </p:cNvSpPr>
          <p:nvPr>
            <p:ph type="title"/>
          </p:nvPr>
        </p:nvSpPr>
        <p:spPr>
          <a:xfrm>
            <a:off x="0" y="0"/>
            <a:ext cx="9144000" cy="733627"/>
          </a:xfrm>
        </p:spPr>
        <p:txBody>
          <a:bodyPr>
            <a:normAutofit fontScale="90000"/>
          </a:bodyPr>
          <a:lstStyle/>
          <a:p>
            <a:pPr algn="ctr"/>
            <a:r>
              <a:rPr lang="fi-FI" dirty="0"/>
              <a:t>Tervon väestönkehitys 1975–2020 ja Tilastokeskuksen väestöennusteet 2015, 2019 ja 2021</a:t>
            </a:r>
          </a:p>
        </p:txBody>
      </p:sp>
      <p:sp>
        <p:nvSpPr>
          <p:cNvPr id="2" name="Dian numeron paikkamerkki 1">
            <a:extLst>
              <a:ext uri="{FF2B5EF4-FFF2-40B4-BE49-F238E27FC236}">
                <a16:creationId xmlns:a16="http://schemas.microsoft.com/office/drawing/2014/main" id="{BF6620B3-DE7D-48AE-9A51-ED92D7044019}"/>
              </a:ext>
            </a:extLst>
          </p:cNvPr>
          <p:cNvSpPr>
            <a:spLocks noGrp="1"/>
          </p:cNvSpPr>
          <p:nvPr>
            <p:ph type="sldNum" sz="quarter" idx="12"/>
          </p:nvPr>
        </p:nvSpPr>
        <p:spPr/>
        <p:txBody>
          <a:bodyPr/>
          <a:lstStyle/>
          <a:p>
            <a:fld id="{6DE6D825-8E97-454B-BEAD-11D13CFBEEFD}" type="slidenum">
              <a:rPr lang="fi-FI" smtClean="0"/>
              <a:pPr/>
              <a:t>20</a:t>
            </a:fld>
            <a:endParaRPr lang="fi-FI" dirty="0"/>
          </a:p>
        </p:txBody>
      </p:sp>
      <p:sp>
        <p:nvSpPr>
          <p:cNvPr id="4" name="Tekstiruutu 3">
            <a:extLst>
              <a:ext uri="{FF2B5EF4-FFF2-40B4-BE49-F238E27FC236}">
                <a16:creationId xmlns:a16="http://schemas.microsoft.com/office/drawing/2014/main" id="{50060FE2-D102-47B1-BE3B-5F057087803B}"/>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Tervo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8B5B1349-5FA1-4E21-8F89-D129A05A4CBE}"/>
              </a:ext>
            </a:extLst>
          </p:cNvPr>
          <p:cNvGraphicFramePr>
            <a:graphicFrameLocks/>
          </p:cNvGraphicFramePr>
          <p:nvPr>
            <p:extLst>
              <p:ext uri="{D42A27DB-BD31-4B8C-83A1-F6EECF244321}">
                <p14:modId xmlns:p14="http://schemas.microsoft.com/office/powerpoint/2010/main" val="428507085"/>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482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5B22615-7A5D-45E0-A96B-59479826CF7C}"/>
              </a:ext>
            </a:extLst>
          </p:cNvPr>
          <p:cNvSpPr>
            <a:spLocks noGrp="1"/>
          </p:cNvSpPr>
          <p:nvPr>
            <p:ph type="title"/>
          </p:nvPr>
        </p:nvSpPr>
        <p:spPr>
          <a:xfrm>
            <a:off x="0" y="0"/>
            <a:ext cx="9144000" cy="733627"/>
          </a:xfrm>
        </p:spPr>
        <p:txBody>
          <a:bodyPr>
            <a:normAutofit fontScale="90000"/>
          </a:bodyPr>
          <a:lstStyle/>
          <a:p>
            <a:pPr algn="ctr"/>
            <a:r>
              <a:rPr lang="fi-FI" dirty="0"/>
              <a:t>Vesannon väestönkehitys 1975–2020 ja Tilastokeskuksen väestöennusteet 2015, 2019 ja 2021</a:t>
            </a:r>
          </a:p>
        </p:txBody>
      </p:sp>
      <p:sp>
        <p:nvSpPr>
          <p:cNvPr id="2" name="Dian numeron paikkamerkki 1">
            <a:extLst>
              <a:ext uri="{FF2B5EF4-FFF2-40B4-BE49-F238E27FC236}">
                <a16:creationId xmlns:a16="http://schemas.microsoft.com/office/drawing/2014/main" id="{96E8208E-94F5-4995-91DF-81BB94C20CBB}"/>
              </a:ext>
            </a:extLst>
          </p:cNvPr>
          <p:cNvSpPr>
            <a:spLocks noGrp="1"/>
          </p:cNvSpPr>
          <p:nvPr>
            <p:ph type="sldNum" sz="quarter" idx="12"/>
          </p:nvPr>
        </p:nvSpPr>
        <p:spPr/>
        <p:txBody>
          <a:bodyPr/>
          <a:lstStyle/>
          <a:p>
            <a:fld id="{6DE6D825-8E97-454B-BEAD-11D13CFBEEFD}" type="slidenum">
              <a:rPr lang="fi-FI" smtClean="0"/>
              <a:pPr/>
              <a:t>21</a:t>
            </a:fld>
            <a:endParaRPr lang="fi-FI" dirty="0"/>
          </a:p>
        </p:txBody>
      </p:sp>
      <p:sp>
        <p:nvSpPr>
          <p:cNvPr id="4" name="Tekstiruutu 3">
            <a:extLst>
              <a:ext uri="{FF2B5EF4-FFF2-40B4-BE49-F238E27FC236}">
                <a16:creationId xmlns:a16="http://schemas.microsoft.com/office/drawing/2014/main" id="{ABAA9FAC-4948-4920-904D-F844276C7A6C}"/>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Vesanno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9B80BE37-6934-4668-95C4-14AFA07DABB1}"/>
              </a:ext>
            </a:extLst>
          </p:cNvPr>
          <p:cNvGraphicFramePr>
            <a:graphicFrameLocks/>
          </p:cNvGraphicFramePr>
          <p:nvPr>
            <p:extLst>
              <p:ext uri="{D42A27DB-BD31-4B8C-83A1-F6EECF244321}">
                <p14:modId xmlns:p14="http://schemas.microsoft.com/office/powerpoint/2010/main" val="1381794472"/>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401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E10355A-63CA-4E78-A76B-3AA4FECD3BE4}"/>
              </a:ext>
            </a:extLst>
          </p:cNvPr>
          <p:cNvSpPr>
            <a:spLocks noGrp="1"/>
          </p:cNvSpPr>
          <p:nvPr>
            <p:ph type="title"/>
          </p:nvPr>
        </p:nvSpPr>
        <p:spPr>
          <a:xfrm>
            <a:off x="0" y="0"/>
            <a:ext cx="9144000" cy="733627"/>
          </a:xfrm>
        </p:spPr>
        <p:txBody>
          <a:bodyPr>
            <a:normAutofit fontScale="90000"/>
          </a:bodyPr>
          <a:lstStyle/>
          <a:p>
            <a:pPr algn="ctr"/>
            <a:r>
              <a:rPr lang="fi-FI" dirty="0"/>
              <a:t>Sisä-Savon seutukunnan väestönkehitys 1975–2020 ja Tilastokeskuksen väestöennusteet 2015, 2019 ja 2021</a:t>
            </a:r>
          </a:p>
        </p:txBody>
      </p:sp>
      <p:sp>
        <p:nvSpPr>
          <p:cNvPr id="2" name="Dian numeron paikkamerkki 1">
            <a:extLst>
              <a:ext uri="{FF2B5EF4-FFF2-40B4-BE49-F238E27FC236}">
                <a16:creationId xmlns:a16="http://schemas.microsoft.com/office/drawing/2014/main" id="{87F9DE5C-9918-4860-B075-66163978F4E1}"/>
              </a:ext>
            </a:extLst>
          </p:cNvPr>
          <p:cNvSpPr>
            <a:spLocks noGrp="1"/>
          </p:cNvSpPr>
          <p:nvPr>
            <p:ph type="sldNum" sz="quarter" idx="12"/>
          </p:nvPr>
        </p:nvSpPr>
        <p:spPr/>
        <p:txBody>
          <a:bodyPr/>
          <a:lstStyle/>
          <a:p>
            <a:fld id="{6DE6D825-8E97-454B-BEAD-11D13CFBEEFD}" type="slidenum">
              <a:rPr lang="fi-FI" smtClean="0"/>
              <a:pPr/>
              <a:t>22</a:t>
            </a:fld>
            <a:endParaRPr lang="fi-FI" dirty="0"/>
          </a:p>
        </p:txBody>
      </p:sp>
      <p:sp>
        <p:nvSpPr>
          <p:cNvPr id="4" name="Tekstiruutu 3">
            <a:extLst>
              <a:ext uri="{FF2B5EF4-FFF2-40B4-BE49-F238E27FC236}">
                <a16:creationId xmlns:a16="http://schemas.microsoft.com/office/drawing/2014/main" id="{9D2AF761-BEDD-440D-8535-91748D55D967}"/>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5" name="Kaavio 4" descr="Viivakaavio esittää Sisä-Savon seudu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EFC73794-AF56-4EDF-9A0E-2C2789715D19}"/>
              </a:ext>
            </a:extLst>
          </p:cNvPr>
          <p:cNvGraphicFramePr>
            <a:graphicFrameLocks/>
          </p:cNvGraphicFramePr>
          <p:nvPr>
            <p:extLst>
              <p:ext uri="{D42A27DB-BD31-4B8C-83A1-F6EECF244321}">
                <p14:modId xmlns:p14="http://schemas.microsoft.com/office/powerpoint/2010/main" val="1358557489"/>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8664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B83A5D0-0B45-44E2-937B-38B36DEF8209}"/>
              </a:ext>
            </a:extLst>
          </p:cNvPr>
          <p:cNvSpPr>
            <a:spLocks noGrp="1"/>
          </p:cNvSpPr>
          <p:nvPr>
            <p:ph type="title"/>
          </p:nvPr>
        </p:nvSpPr>
        <p:spPr>
          <a:xfrm>
            <a:off x="0" y="0"/>
            <a:ext cx="9144000" cy="733627"/>
          </a:xfrm>
        </p:spPr>
        <p:txBody>
          <a:bodyPr>
            <a:normAutofit fontScale="90000"/>
          </a:bodyPr>
          <a:lstStyle/>
          <a:p>
            <a:pPr algn="ctr"/>
            <a:r>
              <a:rPr lang="fi-FI" dirty="0"/>
              <a:t>Kaavin väestönkehitys 1975–2020 ja Tilastokeskuksen väestöennusteet 2015, 2019 ja 2021</a:t>
            </a:r>
          </a:p>
        </p:txBody>
      </p:sp>
      <p:sp>
        <p:nvSpPr>
          <p:cNvPr id="2" name="Dian numeron paikkamerkki 1">
            <a:extLst>
              <a:ext uri="{FF2B5EF4-FFF2-40B4-BE49-F238E27FC236}">
                <a16:creationId xmlns:a16="http://schemas.microsoft.com/office/drawing/2014/main" id="{FE06028C-74BB-418B-B58B-91110392661D}"/>
              </a:ext>
            </a:extLst>
          </p:cNvPr>
          <p:cNvSpPr>
            <a:spLocks noGrp="1"/>
          </p:cNvSpPr>
          <p:nvPr>
            <p:ph type="sldNum" sz="quarter" idx="12"/>
          </p:nvPr>
        </p:nvSpPr>
        <p:spPr/>
        <p:txBody>
          <a:bodyPr/>
          <a:lstStyle/>
          <a:p>
            <a:fld id="{6DE6D825-8E97-454B-BEAD-11D13CFBEEFD}" type="slidenum">
              <a:rPr lang="fi-FI" smtClean="0"/>
              <a:pPr/>
              <a:t>23</a:t>
            </a:fld>
            <a:endParaRPr lang="fi-FI" dirty="0"/>
          </a:p>
        </p:txBody>
      </p:sp>
      <p:sp>
        <p:nvSpPr>
          <p:cNvPr id="4" name="Tekstiruutu 3">
            <a:extLst>
              <a:ext uri="{FF2B5EF4-FFF2-40B4-BE49-F238E27FC236}">
                <a16:creationId xmlns:a16="http://schemas.microsoft.com/office/drawing/2014/main" id="{C3BBF366-69BA-41B4-AC6D-0FF6ADCAB866}"/>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Kaavi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FF71025F-D117-43C4-B049-21EA730EB86B}"/>
              </a:ext>
            </a:extLst>
          </p:cNvPr>
          <p:cNvGraphicFramePr>
            <a:graphicFrameLocks/>
          </p:cNvGraphicFramePr>
          <p:nvPr>
            <p:extLst>
              <p:ext uri="{D42A27DB-BD31-4B8C-83A1-F6EECF244321}">
                <p14:modId xmlns:p14="http://schemas.microsoft.com/office/powerpoint/2010/main" val="913066184"/>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534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D525754-BAE5-41C0-AE1E-C50C95D81D83}"/>
              </a:ext>
            </a:extLst>
          </p:cNvPr>
          <p:cNvSpPr>
            <a:spLocks noGrp="1"/>
          </p:cNvSpPr>
          <p:nvPr>
            <p:ph type="title"/>
          </p:nvPr>
        </p:nvSpPr>
        <p:spPr>
          <a:xfrm>
            <a:off x="0" y="0"/>
            <a:ext cx="9144000" cy="733627"/>
          </a:xfrm>
        </p:spPr>
        <p:txBody>
          <a:bodyPr>
            <a:normAutofit fontScale="90000"/>
          </a:bodyPr>
          <a:lstStyle/>
          <a:p>
            <a:pPr algn="ctr"/>
            <a:r>
              <a:rPr lang="fi-FI" dirty="0"/>
              <a:t>Rautavaaran väestönkehitys 1975–2020 ja Tilastokeskuksen väestöennusteet 2015, 2019 ja 2021</a:t>
            </a:r>
          </a:p>
        </p:txBody>
      </p:sp>
      <p:sp>
        <p:nvSpPr>
          <p:cNvPr id="2" name="Dian numeron paikkamerkki 1">
            <a:extLst>
              <a:ext uri="{FF2B5EF4-FFF2-40B4-BE49-F238E27FC236}">
                <a16:creationId xmlns:a16="http://schemas.microsoft.com/office/drawing/2014/main" id="{DB30233F-7DBA-44E7-944F-6DC815CAF6B1}"/>
              </a:ext>
            </a:extLst>
          </p:cNvPr>
          <p:cNvSpPr>
            <a:spLocks noGrp="1"/>
          </p:cNvSpPr>
          <p:nvPr>
            <p:ph type="sldNum" sz="quarter" idx="12"/>
          </p:nvPr>
        </p:nvSpPr>
        <p:spPr/>
        <p:txBody>
          <a:bodyPr/>
          <a:lstStyle/>
          <a:p>
            <a:fld id="{6DE6D825-8E97-454B-BEAD-11D13CFBEEFD}" type="slidenum">
              <a:rPr lang="fi-FI" smtClean="0"/>
              <a:pPr/>
              <a:t>24</a:t>
            </a:fld>
            <a:endParaRPr lang="fi-FI" dirty="0"/>
          </a:p>
        </p:txBody>
      </p:sp>
      <p:sp>
        <p:nvSpPr>
          <p:cNvPr id="4" name="Tekstiruutu 3">
            <a:extLst>
              <a:ext uri="{FF2B5EF4-FFF2-40B4-BE49-F238E27FC236}">
                <a16:creationId xmlns:a16="http://schemas.microsoft.com/office/drawing/2014/main" id="{AE399978-2F4E-4E78-B8E4-A310186DF92A}"/>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Rautavaara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1F593C92-2FE0-4A92-B004-6DAC5FB46B71}"/>
              </a:ext>
            </a:extLst>
          </p:cNvPr>
          <p:cNvGraphicFramePr>
            <a:graphicFrameLocks/>
          </p:cNvGraphicFramePr>
          <p:nvPr>
            <p:extLst>
              <p:ext uri="{D42A27DB-BD31-4B8C-83A1-F6EECF244321}">
                <p14:modId xmlns:p14="http://schemas.microsoft.com/office/powerpoint/2010/main" val="1032876928"/>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412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FC650D7-C6C2-4799-AC13-2E5D8987A0DB}"/>
              </a:ext>
            </a:extLst>
          </p:cNvPr>
          <p:cNvSpPr>
            <a:spLocks noGrp="1"/>
          </p:cNvSpPr>
          <p:nvPr>
            <p:ph type="title"/>
          </p:nvPr>
        </p:nvSpPr>
        <p:spPr>
          <a:xfrm>
            <a:off x="0" y="0"/>
            <a:ext cx="9144000" cy="733627"/>
          </a:xfrm>
        </p:spPr>
        <p:txBody>
          <a:bodyPr>
            <a:normAutofit fontScale="90000"/>
          </a:bodyPr>
          <a:lstStyle/>
          <a:p>
            <a:pPr algn="ctr"/>
            <a:r>
              <a:rPr lang="fi-FI" dirty="0"/>
              <a:t>Tuusniemen väestönkehitys 1975–2020 ja Tilastokeskuksen väestöennusteet 2015, 2019 ja 2021</a:t>
            </a:r>
          </a:p>
        </p:txBody>
      </p:sp>
      <p:sp>
        <p:nvSpPr>
          <p:cNvPr id="2" name="Dian numeron paikkamerkki 1">
            <a:extLst>
              <a:ext uri="{FF2B5EF4-FFF2-40B4-BE49-F238E27FC236}">
                <a16:creationId xmlns:a16="http://schemas.microsoft.com/office/drawing/2014/main" id="{768C2459-75C2-4447-804D-E7D4882B4F27}"/>
              </a:ext>
            </a:extLst>
          </p:cNvPr>
          <p:cNvSpPr>
            <a:spLocks noGrp="1"/>
          </p:cNvSpPr>
          <p:nvPr>
            <p:ph type="sldNum" sz="quarter" idx="12"/>
          </p:nvPr>
        </p:nvSpPr>
        <p:spPr/>
        <p:txBody>
          <a:bodyPr/>
          <a:lstStyle/>
          <a:p>
            <a:fld id="{6DE6D825-8E97-454B-BEAD-11D13CFBEEFD}" type="slidenum">
              <a:rPr lang="fi-FI" smtClean="0"/>
              <a:pPr/>
              <a:t>25</a:t>
            </a:fld>
            <a:endParaRPr lang="fi-FI" dirty="0"/>
          </a:p>
        </p:txBody>
      </p:sp>
      <p:sp>
        <p:nvSpPr>
          <p:cNvPr id="4" name="Tekstiruutu 3">
            <a:extLst>
              <a:ext uri="{FF2B5EF4-FFF2-40B4-BE49-F238E27FC236}">
                <a16:creationId xmlns:a16="http://schemas.microsoft.com/office/drawing/2014/main" id="{0644AC47-4649-4253-BCBE-D5D926D383C5}"/>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Tuusniem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C2752D28-B222-4A1B-A85A-964AB0F070B4}"/>
              </a:ext>
            </a:extLst>
          </p:cNvPr>
          <p:cNvGraphicFramePr>
            <a:graphicFrameLocks/>
          </p:cNvGraphicFramePr>
          <p:nvPr>
            <p:extLst>
              <p:ext uri="{D42A27DB-BD31-4B8C-83A1-F6EECF244321}">
                <p14:modId xmlns:p14="http://schemas.microsoft.com/office/powerpoint/2010/main" val="2652504041"/>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792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7EA146E-1677-4BEF-9D1E-0FFC8F1DF8A1}"/>
              </a:ext>
            </a:extLst>
          </p:cNvPr>
          <p:cNvSpPr>
            <a:spLocks noGrp="1"/>
          </p:cNvSpPr>
          <p:nvPr>
            <p:ph type="title"/>
          </p:nvPr>
        </p:nvSpPr>
        <p:spPr>
          <a:xfrm>
            <a:off x="0" y="0"/>
            <a:ext cx="9144000" cy="733627"/>
          </a:xfrm>
        </p:spPr>
        <p:txBody>
          <a:bodyPr>
            <a:normAutofit fontScale="90000"/>
          </a:bodyPr>
          <a:lstStyle/>
          <a:p>
            <a:pPr algn="ctr"/>
            <a:r>
              <a:rPr lang="fi-FI" dirty="0"/>
              <a:t>Koillis-Savon seutukunnan väestönkehitys 1975–2020 ja Tilastokeskuksen väestöennusteet 2015, 2019 ja 2021</a:t>
            </a:r>
          </a:p>
        </p:txBody>
      </p:sp>
      <p:sp>
        <p:nvSpPr>
          <p:cNvPr id="2" name="Dian numeron paikkamerkki 1">
            <a:extLst>
              <a:ext uri="{FF2B5EF4-FFF2-40B4-BE49-F238E27FC236}">
                <a16:creationId xmlns:a16="http://schemas.microsoft.com/office/drawing/2014/main" id="{094E1A6B-9276-4C0B-A452-1375EBA4C75F}"/>
              </a:ext>
            </a:extLst>
          </p:cNvPr>
          <p:cNvSpPr>
            <a:spLocks noGrp="1"/>
          </p:cNvSpPr>
          <p:nvPr>
            <p:ph type="sldNum" sz="quarter" idx="12"/>
          </p:nvPr>
        </p:nvSpPr>
        <p:spPr/>
        <p:txBody>
          <a:bodyPr/>
          <a:lstStyle/>
          <a:p>
            <a:fld id="{6DE6D825-8E97-454B-BEAD-11D13CFBEEFD}" type="slidenum">
              <a:rPr lang="fi-FI" smtClean="0"/>
              <a:pPr/>
              <a:t>26</a:t>
            </a:fld>
            <a:endParaRPr lang="fi-FI" dirty="0"/>
          </a:p>
        </p:txBody>
      </p:sp>
      <p:sp>
        <p:nvSpPr>
          <p:cNvPr id="4" name="Tekstiruutu 3">
            <a:extLst>
              <a:ext uri="{FF2B5EF4-FFF2-40B4-BE49-F238E27FC236}">
                <a16:creationId xmlns:a16="http://schemas.microsoft.com/office/drawing/2014/main" id="{2C516F6E-82FB-4ABA-9593-02EE8E18EBE9}"/>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Koillis-Savon seudu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9E57EA20-6A56-428B-8023-125450961100}"/>
              </a:ext>
            </a:extLst>
          </p:cNvPr>
          <p:cNvGraphicFramePr>
            <a:graphicFrameLocks/>
          </p:cNvGraphicFramePr>
          <p:nvPr>
            <p:extLst>
              <p:ext uri="{D42A27DB-BD31-4B8C-83A1-F6EECF244321}">
                <p14:modId xmlns:p14="http://schemas.microsoft.com/office/powerpoint/2010/main" val="490116334"/>
              </p:ext>
            </p:extLst>
          </p:nvPr>
        </p:nvGraphicFramePr>
        <p:xfrm>
          <a:off x="682200" y="748621"/>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2946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7F55F61C-1BD2-402F-B2E4-2CB9E540C0E2}"/>
              </a:ext>
            </a:extLst>
          </p:cNvPr>
          <p:cNvSpPr>
            <a:spLocks noGrp="1"/>
          </p:cNvSpPr>
          <p:nvPr>
            <p:ph type="title"/>
          </p:nvPr>
        </p:nvSpPr>
        <p:spPr>
          <a:xfrm>
            <a:off x="0" y="0"/>
            <a:ext cx="9144000" cy="733627"/>
          </a:xfrm>
        </p:spPr>
        <p:txBody>
          <a:bodyPr>
            <a:normAutofit fontScale="90000"/>
          </a:bodyPr>
          <a:lstStyle/>
          <a:p>
            <a:pPr algn="ctr"/>
            <a:r>
              <a:rPr lang="fi-FI" dirty="0"/>
              <a:t>Varkauden väestönkehitys 1975–2020 ja Tilastokeskuksen väestöennusteet 2015, 2019 ja 2021</a:t>
            </a:r>
          </a:p>
        </p:txBody>
      </p:sp>
      <p:sp>
        <p:nvSpPr>
          <p:cNvPr id="2" name="Dian numeron paikkamerkki 1">
            <a:extLst>
              <a:ext uri="{FF2B5EF4-FFF2-40B4-BE49-F238E27FC236}">
                <a16:creationId xmlns:a16="http://schemas.microsoft.com/office/drawing/2014/main" id="{3FDEEA8E-FD26-484F-9B47-133E543CCC0E}"/>
              </a:ext>
            </a:extLst>
          </p:cNvPr>
          <p:cNvSpPr>
            <a:spLocks noGrp="1"/>
          </p:cNvSpPr>
          <p:nvPr>
            <p:ph type="sldNum" sz="quarter" idx="12"/>
          </p:nvPr>
        </p:nvSpPr>
        <p:spPr/>
        <p:txBody>
          <a:bodyPr/>
          <a:lstStyle/>
          <a:p>
            <a:fld id="{6DE6D825-8E97-454B-BEAD-11D13CFBEEFD}" type="slidenum">
              <a:rPr lang="fi-FI" smtClean="0"/>
              <a:pPr/>
              <a:t>27</a:t>
            </a:fld>
            <a:endParaRPr lang="fi-FI" dirty="0"/>
          </a:p>
        </p:txBody>
      </p:sp>
      <p:sp>
        <p:nvSpPr>
          <p:cNvPr id="4" name="Tekstiruutu 3">
            <a:extLst>
              <a:ext uri="{FF2B5EF4-FFF2-40B4-BE49-F238E27FC236}">
                <a16:creationId xmlns:a16="http://schemas.microsoft.com/office/drawing/2014/main" id="{1E10C985-DCDF-425C-8DB3-6360F7BD724A}"/>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Varkaud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BE7B6EE4-652E-4D0D-A7C5-34E4524DA46A}"/>
              </a:ext>
            </a:extLst>
          </p:cNvPr>
          <p:cNvGraphicFramePr>
            <a:graphicFrameLocks/>
          </p:cNvGraphicFramePr>
          <p:nvPr>
            <p:extLst>
              <p:ext uri="{D42A27DB-BD31-4B8C-83A1-F6EECF244321}">
                <p14:modId xmlns:p14="http://schemas.microsoft.com/office/powerpoint/2010/main" val="2347582598"/>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0620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7F55F61C-1BD2-402F-B2E4-2CB9E540C0E2}"/>
              </a:ext>
            </a:extLst>
          </p:cNvPr>
          <p:cNvSpPr>
            <a:spLocks noGrp="1"/>
          </p:cNvSpPr>
          <p:nvPr>
            <p:ph type="title"/>
          </p:nvPr>
        </p:nvSpPr>
        <p:spPr>
          <a:xfrm>
            <a:off x="0" y="0"/>
            <a:ext cx="9144000" cy="733627"/>
          </a:xfrm>
        </p:spPr>
        <p:txBody>
          <a:bodyPr>
            <a:normAutofit fontScale="90000"/>
          </a:bodyPr>
          <a:lstStyle/>
          <a:p>
            <a:pPr algn="ctr"/>
            <a:r>
              <a:rPr lang="fi-FI" dirty="0"/>
              <a:t>Joroisten väestönkehitys 1975–2020 ja Tilastokeskuksen väestöennusteet 2015, 2019 ja 2021</a:t>
            </a:r>
          </a:p>
        </p:txBody>
      </p:sp>
      <p:sp>
        <p:nvSpPr>
          <p:cNvPr id="2" name="Dian numeron paikkamerkki 1">
            <a:extLst>
              <a:ext uri="{FF2B5EF4-FFF2-40B4-BE49-F238E27FC236}">
                <a16:creationId xmlns:a16="http://schemas.microsoft.com/office/drawing/2014/main" id="{3FDEEA8E-FD26-484F-9B47-133E543CCC0E}"/>
              </a:ext>
            </a:extLst>
          </p:cNvPr>
          <p:cNvSpPr>
            <a:spLocks noGrp="1"/>
          </p:cNvSpPr>
          <p:nvPr>
            <p:ph type="sldNum" sz="quarter" idx="12"/>
          </p:nvPr>
        </p:nvSpPr>
        <p:spPr/>
        <p:txBody>
          <a:bodyPr/>
          <a:lstStyle/>
          <a:p>
            <a:fld id="{6DE6D825-8E97-454B-BEAD-11D13CFBEEFD}" type="slidenum">
              <a:rPr lang="fi-FI" smtClean="0"/>
              <a:pPr/>
              <a:t>28</a:t>
            </a:fld>
            <a:endParaRPr lang="fi-FI" dirty="0"/>
          </a:p>
        </p:txBody>
      </p:sp>
      <p:sp>
        <p:nvSpPr>
          <p:cNvPr id="4" name="Tekstiruutu 3">
            <a:extLst>
              <a:ext uri="{FF2B5EF4-FFF2-40B4-BE49-F238E27FC236}">
                <a16:creationId xmlns:a16="http://schemas.microsoft.com/office/drawing/2014/main" id="{1E10C985-DCDF-425C-8DB3-6360F7BD724A}"/>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Joroisten väestönkehityksen vuosina 1975–2020 sekä Tilastokeskuksen vuosien 2015, 2019 ja 2021 väestöennusteet vuoteen 2040 saakka. Kaavion tiedot löytyvät taulukkomuodossa diaesityksen lopusta. ">
            <a:extLst>
              <a:ext uri="{FF2B5EF4-FFF2-40B4-BE49-F238E27FC236}">
                <a16:creationId xmlns:a16="http://schemas.microsoft.com/office/drawing/2014/main" id="{1B928A49-E8C1-426F-A6C6-D8C5C7F198A6}"/>
              </a:ext>
            </a:extLst>
          </p:cNvPr>
          <p:cNvGraphicFramePr>
            <a:graphicFrameLocks/>
          </p:cNvGraphicFramePr>
          <p:nvPr>
            <p:extLst>
              <p:ext uri="{D42A27DB-BD31-4B8C-83A1-F6EECF244321}">
                <p14:modId xmlns:p14="http://schemas.microsoft.com/office/powerpoint/2010/main" val="3591945568"/>
              </p:ext>
            </p:extLst>
          </p:nvPr>
        </p:nvGraphicFramePr>
        <p:xfrm>
          <a:off x="679391"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4301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7E62012D-E110-42BE-8F97-1019054A9840}"/>
              </a:ext>
            </a:extLst>
          </p:cNvPr>
          <p:cNvSpPr>
            <a:spLocks noGrp="1"/>
          </p:cNvSpPr>
          <p:nvPr>
            <p:ph type="title"/>
          </p:nvPr>
        </p:nvSpPr>
        <p:spPr>
          <a:xfrm>
            <a:off x="0" y="0"/>
            <a:ext cx="9144000" cy="733627"/>
          </a:xfrm>
        </p:spPr>
        <p:txBody>
          <a:bodyPr>
            <a:normAutofit fontScale="90000"/>
          </a:bodyPr>
          <a:lstStyle/>
          <a:p>
            <a:pPr algn="ctr"/>
            <a:r>
              <a:rPr lang="fi-FI" dirty="0"/>
              <a:t>Leppävirran väestönkehitys 1975–2020 ja Tilastokeskuksen väestöennusteet 2015, 2019 ja 2021</a:t>
            </a:r>
          </a:p>
        </p:txBody>
      </p:sp>
      <p:sp>
        <p:nvSpPr>
          <p:cNvPr id="2" name="Dian numeron paikkamerkki 1">
            <a:extLst>
              <a:ext uri="{FF2B5EF4-FFF2-40B4-BE49-F238E27FC236}">
                <a16:creationId xmlns:a16="http://schemas.microsoft.com/office/drawing/2014/main" id="{4F10F83A-C009-4EE2-BC01-6CE6CA02335E}"/>
              </a:ext>
            </a:extLst>
          </p:cNvPr>
          <p:cNvSpPr>
            <a:spLocks noGrp="1"/>
          </p:cNvSpPr>
          <p:nvPr>
            <p:ph type="sldNum" sz="quarter" idx="12"/>
          </p:nvPr>
        </p:nvSpPr>
        <p:spPr/>
        <p:txBody>
          <a:bodyPr/>
          <a:lstStyle/>
          <a:p>
            <a:fld id="{6DE6D825-8E97-454B-BEAD-11D13CFBEEFD}" type="slidenum">
              <a:rPr lang="fi-FI" smtClean="0"/>
              <a:pPr/>
              <a:t>29</a:t>
            </a:fld>
            <a:endParaRPr lang="fi-FI" dirty="0"/>
          </a:p>
        </p:txBody>
      </p:sp>
      <p:sp>
        <p:nvSpPr>
          <p:cNvPr id="4" name="Tekstiruutu 3">
            <a:extLst>
              <a:ext uri="{FF2B5EF4-FFF2-40B4-BE49-F238E27FC236}">
                <a16:creationId xmlns:a16="http://schemas.microsoft.com/office/drawing/2014/main" id="{2BC9C408-8977-44B6-8823-0D7A1E71F080}"/>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Leppävirra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C9BD0D99-E7EB-43CD-B9C0-C9B9063A8631}"/>
              </a:ext>
            </a:extLst>
          </p:cNvPr>
          <p:cNvGraphicFramePr>
            <a:graphicFrameLocks/>
          </p:cNvGraphicFramePr>
          <p:nvPr>
            <p:extLst>
              <p:ext uri="{D42A27DB-BD31-4B8C-83A1-F6EECF244321}">
                <p14:modId xmlns:p14="http://schemas.microsoft.com/office/powerpoint/2010/main" val="250673734"/>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7929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CA6FF94-B882-41B0-959C-1F2A09C8BA0E}"/>
              </a:ext>
            </a:extLst>
          </p:cNvPr>
          <p:cNvSpPr>
            <a:spLocks noGrp="1"/>
          </p:cNvSpPr>
          <p:nvPr>
            <p:ph type="title"/>
          </p:nvPr>
        </p:nvSpPr>
        <p:spPr>
          <a:xfrm>
            <a:off x="0" y="0"/>
            <a:ext cx="9144000" cy="755747"/>
          </a:xfrm>
        </p:spPr>
        <p:txBody>
          <a:bodyPr/>
          <a:lstStyle/>
          <a:p>
            <a:pPr algn="ctr"/>
            <a:r>
              <a:rPr lang="fi-FI" dirty="0"/>
              <a:t>Väkiluvun muutos Pohjois-Savossa v. 2020–2040 (%)</a:t>
            </a:r>
          </a:p>
        </p:txBody>
      </p:sp>
      <p:graphicFrame>
        <p:nvGraphicFramePr>
          <p:cNvPr id="15" name="Sisällön paikkamerkki 14">
            <a:extLst>
              <a:ext uri="{FF2B5EF4-FFF2-40B4-BE49-F238E27FC236}">
                <a16:creationId xmlns:a16="http://schemas.microsoft.com/office/drawing/2014/main" id="{57827AB2-015E-432A-A031-F93C1F1AEBA9}"/>
              </a:ext>
            </a:extLst>
          </p:cNvPr>
          <p:cNvGraphicFramePr>
            <a:graphicFrameLocks noGrp="1"/>
          </p:cNvGraphicFramePr>
          <p:nvPr>
            <p:ph sz="half" idx="1"/>
            <p:extLst>
              <p:ext uri="{D42A27DB-BD31-4B8C-83A1-F6EECF244321}">
                <p14:modId xmlns:p14="http://schemas.microsoft.com/office/powerpoint/2010/main" val="1629953234"/>
              </p:ext>
            </p:extLst>
          </p:nvPr>
        </p:nvGraphicFramePr>
        <p:xfrm>
          <a:off x="288000" y="724338"/>
          <a:ext cx="4284000" cy="5544000"/>
        </p:xfrm>
        <a:graphic>
          <a:graphicData uri="http://schemas.openxmlformats.org/drawingml/2006/table">
            <a:tbl>
              <a:tblPr firstRow="1">
                <a:tableStyleId>{5C22544A-7EE6-4342-B048-85BDC9FD1C3A}</a:tableStyleId>
              </a:tblPr>
              <a:tblGrid>
                <a:gridCol w="1692000">
                  <a:extLst>
                    <a:ext uri="{9D8B030D-6E8A-4147-A177-3AD203B41FA5}">
                      <a16:colId xmlns:a16="http://schemas.microsoft.com/office/drawing/2014/main" val="3284184372"/>
                    </a:ext>
                  </a:extLst>
                </a:gridCol>
                <a:gridCol w="864000">
                  <a:extLst>
                    <a:ext uri="{9D8B030D-6E8A-4147-A177-3AD203B41FA5}">
                      <a16:colId xmlns:a16="http://schemas.microsoft.com/office/drawing/2014/main" val="2285301460"/>
                    </a:ext>
                  </a:extLst>
                </a:gridCol>
                <a:gridCol w="864000">
                  <a:extLst>
                    <a:ext uri="{9D8B030D-6E8A-4147-A177-3AD203B41FA5}">
                      <a16:colId xmlns:a16="http://schemas.microsoft.com/office/drawing/2014/main" val="2791676946"/>
                    </a:ext>
                  </a:extLst>
                </a:gridCol>
                <a:gridCol w="864000">
                  <a:extLst>
                    <a:ext uri="{9D8B030D-6E8A-4147-A177-3AD203B41FA5}">
                      <a16:colId xmlns:a16="http://schemas.microsoft.com/office/drawing/2014/main" val="1584140045"/>
                    </a:ext>
                  </a:extLst>
                </a:gridCol>
              </a:tblGrid>
              <a:tr h="396000">
                <a:tc>
                  <a:txBody>
                    <a:bodyPr/>
                    <a:lstStyle/>
                    <a:p>
                      <a:pPr marL="18000" algn="l" fontAlgn="b"/>
                      <a:r>
                        <a:rPr lang="fi-FI" sz="1100" u="none" strike="noStrike" dirty="0">
                          <a:solidFill>
                            <a:sysClr val="windowText" lastClr="000000"/>
                          </a:solidFill>
                          <a:effectLst/>
                        </a:rPr>
                        <a:t>Alue</a:t>
                      </a:r>
                      <a:endParaRPr lang="fi-FI" sz="1100" b="1" i="0" u="none" strike="noStrike" dirty="0">
                        <a:solidFill>
                          <a:sysClr val="windowText" lastClr="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8000" algn="l" fontAlgn="b"/>
                      <a:r>
                        <a:rPr lang="fi-FI" sz="1100" u="none" strike="noStrike" dirty="0">
                          <a:solidFill>
                            <a:sysClr val="windowText" lastClr="000000"/>
                          </a:solidFill>
                          <a:effectLst/>
                        </a:rPr>
                        <a:t>Väkiluku</a:t>
                      </a:r>
                      <a:br>
                        <a:rPr lang="fi-FI" sz="1100" u="none" strike="noStrike" dirty="0">
                          <a:solidFill>
                            <a:sysClr val="windowText" lastClr="000000"/>
                          </a:solidFill>
                          <a:effectLst/>
                        </a:rPr>
                      </a:br>
                      <a:r>
                        <a:rPr lang="fi-FI" sz="1100" u="none" strike="noStrike" dirty="0">
                          <a:solidFill>
                            <a:sysClr val="windowText" lastClr="000000"/>
                          </a:solidFill>
                          <a:effectLst/>
                        </a:rPr>
                        <a:t>2020</a:t>
                      </a:r>
                      <a:endParaRPr lang="fi-FI" sz="1100" b="1" i="0" u="none" strike="noStrike" dirty="0">
                        <a:solidFill>
                          <a:sysClr val="windowText" lastClr="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8000" algn="l" fontAlgn="b"/>
                      <a:r>
                        <a:rPr lang="fi-FI" sz="1100" u="none" strike="noStrike" dirty="0">
                          <a:solidFill>
                            <a:sysClr val="windowText" lastClr="000000"/>
                          </a:solidFill>
                          <a:effectLst/>
                        </a:rPr>
                        <a:t>Väkiluku </a:t>
                      </a:r>
                      <a:br>
                        <a:rPr lang="fi-FI" sz="1100" u="none" strike="noStrike" dirty="0">
                          <a:solidFill>
                            <a:sysClr val="windowText" lastClr="000000"/>
                          </a:solidFill>
                          <a:effectLst/>
                        </a:rPr>
                      </a:br>
                      <a:r>
                        <a:rPr lang="fi-FI" sz="1100" u="none" strike="noStrike" dirty="0">
                          <a:solidFill>
                            <a:sysClr val="windowText" lastClr="000000"/>
                          </a:solidFill>
                          <a:effectLst/>
                        </a:rPr>
                        <a:t>2040</a:t>
                      </a:r>
                      <a:endParaRPr lang="fi-FI" sz="1100" b="1" i="0" u="none" strike="noStrike" dirty="0">
                        <a:solidFill>
                          <a:sysClr val="windowText" lastClr="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8000" algn="l" fontAlgn="b"/>
                      <a:r>
                        <a:rPr lang="fi-FI" sz="1100" u="none" strike="noStrike" dirty="0">
                          <a:solidFill>
                            <a:sysClr val="windowText" lastClr="000000"/>
                          </a:solidFill>
                          <a:effectLst/>
                        </a:rPr>
                        <a:t>Muutos (%) </a:t>
                      </a:r>
                      <a:br>
                        <a:rPr lang="fi-FI" sz="1100" u="none" strike="noStrike" dirty="0">
                          <a:solidFill>
                            <a:sysClr val="windowText" lastClr="000000"/>
                          </a:solidFill>
                          <a:effectLst/>
                        </a:rPr>
                      </a:br>
                      <a:r>
                        <a:rPr lang="fi-FI" sz="1100" u="none" strike="noStrike" dirty="0">
                          <a:solidFill>
                            <a:sysClr val="windowText" lastClr="000000"/>
                          </a:solidFill>
                          <a:effectLst/>
                        </a:rPr>
                        <a:t>v. 2020–2040</a:t>
                      </a:r>
                      <a:endParaRPr lang="fi-FI" sz="1100" b="1" i="0" u="none" strike="noStrike" dirty="0">
                        <a:solidFill>
                          <a:sysClr val="windowText" lastClr="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78955489"/>
                  </a:ext>
                </a:extLst>
              </a:tr>
              <a:tr h="198000">
                <a:tc>
                  <a:txBody>
                    <a:bodyPr/>
                    <a:lstStyle/>
                    <a:p>
                      <a:pPr marL="18000" algn="l" fontAlgn="b"/>
                      <a:r>
                        <a:rPr lang="fi-FI" sz="1100" u="none" strike="noStrike" dirty="0">
                          <a:effectLst/>
                        </a:rPr>
                        <a:t>Kuopio</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120 210</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125 898</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4,7</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255612"/>
                  </a:ext>
                </a:extLst>
              </a:tr>
              <a:tr h="198000">
                <a:tc>
                  <a:txBody>
                    <a:bodyPr/>
                    <a:lstStyle/>
                    <a:p>
                      <a:pPr marL="18000" algn="l" fontAlgn="b"/>
                      <a:r>
                        <a:rPr lang="fi-FI" sz="1100" u="none" strike="noStrike" dirty="0">
                          <a:effectLst/>
                        </a:rPr>
                        <a:t>Siilinjärvi</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21 251</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19 038</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-10,4</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5252694"/>
                  </a:ext>
                </a:extLst>
              </a:tr>
              <a:tr h="198000">
                <a:tc>
                  <a:txBody>
                    <a:bodyPr/>
                    <a:lstStyle/>
                    <a:p>
                      <a:pPr marL="18000" algn="l" fontAlgn="b"/>
                      <a:r>
                        <a:rPr lang="fi-FI" sz="1100" b="1" u="none" strike="noStrike" dirty="0">
                          <a:effectLst/>
                        </a:rPr>
                        <a:t>Kuopion seutukunta</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141 461</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144 936</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2,5</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846706"/>
                  </a:ext>
                </a:extLst>
              </a:tr>
              <a:tr h="198000">
                <a:tc>
                  <a:txBody>
                    <a:bodyPr/>
                    <a:lstStyle/>
                    <a:p>
                      <a:pPr marL="18000" algn="l" fontAlgn="b"/>
                      <a:r>
                        <a:rPr lang="fi-FI" sz="1100" u="none" strike="noStrike" dirty="0">
                          <a:effectLst/>
                        </a:rPr>
                        <a:t>Iisalmi</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21 124</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18 013</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-14,7</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8168768"/>
                  </a:ext>
                </a:extLst>
              </a:tr>
              <a:tr h="198000">
                <a:tc>
                  <a:txBody>
                    <a:bodyPr/>
                    <a:lstStyle/>
                    <a:p>
                      <a:pPr marL="18000" algn="l" fontAlgn="b"/>
                      <a:r>
                        <a:rPr lang="fi-FI" sz="1100" u="none" strike="noStrike" dirty="0">
                          <a:effectLst/>
                        </a:rPr>
                        <a:t>Kiuruvesi</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7 854</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5 868</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-25,3</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076547"/>
                  </a:ext>
                </a:extLst>
              </a:tr>
              <a:tr h="198000">
                <a:tc>
                  <a:txBody>
                    <a:bodyPr/>
                    <a:lstStyle/>
                    <a:p>
                      <a:pPr marL="18000" algn="l" fontAlgn="b"/>
                      <a:r>
                        <a:rPr lang="fi-FI" sz="1100" u="none" strike="noStrike" dirty="0">
                          <a:effectLst/>
                        </a:rPr>
                        <a:t>Keitele</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2 155</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1 616</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-25,0</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1527636"/>
                  </a:ext>
                </a:extLst>
              </a:tr>
              <a:tr h="198000">
                <a:tc>
                  <a:txBody>
                    <a:bodyPr/>
                    <a:lstStyle/>
                    <a:p>
                      <a:pPr marL="18000" algn="l" fontAlgn="b"/>
                      <a:r>
                        <a:rPr lang="fi-FI" sz="1100" u="none" strike="noStrike" dirty="0">
                          <a:effectLst/>
                        </a:rPr>
                        <a:t>Lapinlahti</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9 358</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7 726</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-17,4</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7613153"/>
                  </a:ext>
                </a:extLst>
              </a:tr>
              <a:tr h="198000">
                <a:tc>
                  <a:txBody>
                    <a:bodyPr/>
                    <a:lstStyle/>
                    <a:p>
                      <a:pPr marL="18000" algn="l" fontAlgn="b"/>
                      <a:r>
                        <a:rPr lang="fi-FI" sz="1100" u="none" strike="noStrike" dirty="0">
                          <a:effectLst/>
                        </a:rPr>
                        <a:t>Pielavesi</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4 321</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3 220</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-25,5</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715746"/>
                  </a:ext>
                </a:extLst>
              </a:tr>
              <a:tr h="198000">
                <a:tc>
                  <a:txBody>
                    <a:bodyPr/>
                    <a:lstStyle/>
                    <a:p>
                      <a:pPr marL="18000" algn="l" fontAlgn="b"/>
                      <a:r>
                        <a:rPr lang="fi-FI" sz="1100" u="none" strike="noStrike" dirty="0">
                          <a:effectLst/>
                        </a:rPr>
                        <a:t>Sonkajärvi</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3 841</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2 882</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-25,0</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916552"/>
                  </a:ext>
                </a:extLst>
              </a:tr>
              <a:tr h="198000">
                <a:tc>
                  <a:txBody>
                    <a:bodyPr/>
                    <a:lstStyle/>
                    <a:p>
                      <a:pPr marL="18000" algn="l" fontAlgn="b"/>
                      <a:r>
                        <a:rPr lang="fi-FI" sz="1100" u="none" strike="noStrike" dirty="0">
                          <a:effectLst/>
                        </a:rPr>
                        <a:t>Vieremä</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3 522</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2 856</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-18,9</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218221"/>
                  </a:ext>
                </a:extLst>
              </a:tr>
              <a:tr h="198000">
                <a:tc>
                  <a:txBody>
                    <a:bodyPr/>
                    <a:lstStyle/>
                    <a:p>
                      <a:pPr marL="18000" algn="l" fontAlgn="b"/>
                      <a:r>
                        <a:rPr lang="fi-FI" sz="1100" b="1" u="none" strike="noStrike" dirty="0">
                          <a:effectLst/>
                        </a:rPr>
                        <a:t>Ylä-Savon seutukunta</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52 175</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42 181</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-19,2</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1317376"/>
                  </a:ext>
                </a:extLst>
              </a:tr>
              <a:tr h="198000">
                <a:tc>
                  <a:txBody>
                    <a:bodyPr/>
                    <a:lstStyle/>
                    <a:p>
                      <a:pPr marL="18000" algn="l" fontAlgn="b"/>
                      <a:r>
                        <a:rPr lang="fi-FI" sz="1100" u="none" strike="noStrike" dirty="0">
                          <a:effectLst/>
                        </a:rPr>
                        <a:t>Suonenjoki</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6 931</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5 642</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-18,6</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333498"/>
                  </a:ext>
                </a:extLst>
              </a:tr>
              <a:tr h="198000">
                <a:tc>
                  <a:txBody>
                    <a:bodyPr/>
                    <a:lstStyle/>
                    <a:p>
                      <a:pPr marL="18000" algn="l" fontAlgn="b"/>
                      <a:r>
                        <a:rPr lang="fi-FI" sz="1100" u="none" strike="noStrike" dirty="0">
                          <a:effectLst/>
                        </a:rPr>
                        <a:t>Rautalampi</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3 053</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2 390</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-21,7</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1644213"/>
                  </a:ext>
                </a:extLst>
              </a:tr>
              <a:tr h="198000">
                <a:tc>
                  <a:txBody>
                    <a:bodyPr/>
                    <a:lstStyle/>
                    <a:p>
                      <a:pPr marL="18000" algn="l" fontAlgn="b"/>
                      <a:r>
                        <a:rPr lang="fi-FI" sz="1100" u="none" strike="noStrike" dirty="0">
                          <a:effectLst/>
                        </a:rPr>
                        <a:t>Tervo</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1 503</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1 259</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-16,2</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0595076"/>
                  </a:ext>
                </a:extLst>
              </a:tr>
              <a:tr h="198000">
                <a:tc>
                  <a:txBody>
                    <a:bodyPr/>
                    <a:lstStyle/>
                    <a:p>
                      <a:pPr marL="18000" algn="l" fontAlgn="b"/>
                      <a:r>
                        <a:rPr lang="fi-FI" sz="1100" u="none" strike="noStrike" dirty="0">
                          <a:effectLst/>
                        </a:rPr>
                        <a:t>Vesanto</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1 972</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1 435</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-27,2</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7425464"/>
                  </a:ext>
                </a:extLst>
              </a:tr>
              <a:tr h="198000">
                <a:tc>
                  <a:txBody>
                    <a:bodyPr/>
                    <a:lstStyle/>
                    <a:p>
                      <a:pPr marL="18000" algn="l" fontAlgn="b"/>
                      <a:r>
                        <a:rPr lang="fi-FI" sz="1100" b="1" u="none" strike="noStrike" dirty="0">
                          <a:effectLst/>
                        </a:rPr>
                        <a:t>Sisä-Savon seutukunta</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13 459</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10 726</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-20,3</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3698551"/>
                  </a:ext>
                </a:extLst>
              </a:tr>
              <a:tr h="198000">
                <a:tc>
                  <a:txBody>
                    <a:bodyPr/>
                    <a:lstStyle/>
                    <a:p>
                      <a:pPr marL="18000" algn="l" fontAlgn="b"/>
                      <a:r>
                        <a:rPr lang="fi-FI" sz="1100" u="none" strike="noStrike" dirty="0">
                          <a:effectLst/>
                        </a:rPr>
                        <a:t>Kaavi</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2 807</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2 105</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-25,0</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7366663"/>
                  </a:ext>
                </a:extLst>
              </a:tr>
              <a:tr h="198000">
                <a:tc>
                  <a:txBody>
                    <a:bodyPr/>
                    <a:lstStyle/>
                    <a:p>
                      <a:pPr marL="18000" algn="l" fontAlgn="b"/>
                      <a:r>
                        <a:rPr lang="fi-FI" sz="1100" u="none" strike="noStrike" dirty="0">
                          <a:effectLst/>
                        </a:rPr>
                        <a:t>Rautavaara</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1 561</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1 137</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-27,2</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4119988"/>
                  </a:ext>
                </a:extLst>
              </a:tr>
              <a:tr h="198000">
                <a:tc>
                  <a:txBody>
                    <a:bodyPr/>
                    <a:lstStyle/>
                    <a:p>
                      <a:pPr marL="18000" algn="l" fontAlgn="b"/>
                      <a:r>
                        <a:rPr lang="fi-FI" sz="1100" u="none" strike="noStrike" dirty="0">
                          <a:effectLst/>
                        </a:rPr>
                        <a:t>Tuusniemi</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2 433</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1 873</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-23,0</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580588"/>
                  </a:ext>
                </a:extLst>
              </a:tr>
              <a:tr h="198000">
                <a:tc>
                  <a:txBody>
                    <a:bodyPr/>
                    <a:lstStyle/>
                    <a:p>
                      <a:pPr marL="18000" algn="l" fontAlgn="b"/>
                      <a:r>
                        <a:rPr lang="fi-FI" sz="1100" b="1" u="none" strike="noStrike" dirty="0">
                          <a:effectLst/>
                        </a:rPr>
                        <a:t>Koillis-Savon seutukunta</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6 801</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5 115</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-24,8</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09090"/>
                  </a:ext>
                </a:extLst>
              </a:tr>
              <a:tr h="198000">
                <a:tc>
                  <a:txBody>
                    <a:bodyPr/>
                    <a:lstStyle/>
                    <a:p>
                      <a:pPr marL="18000" algn="l" fontAlgn="b"/>
                      <a:r>
                        <a:rPr lang="fi-FI" sz="1100" u="none" strike="noStrike" dirty="0">
                          <a:effectLst/>
                        </a:rPr>
                        <a:t>Varkaus</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20 278</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16 201</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-20,1</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3266955"/>
                  </a:ext>
                </a:extLst>
              </a:tr>
              <a:tr h="198000">
                <a:tc>
                  <a:txBody>
                    <a:bodyPr/>
                    <a:lstStyle/>
                    <a:p>
                      <a:pPr marL="18000" algn="l" fontAlgn="b"/>
                      <a:r>
                        <a:rPr lang="fi-FI" sz="1100" u="none" strike="noStrike" dirty="0">
                          <a:effectLst/>
                        </a:rPr>
                        <a:t>Joroinen</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4 689</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3 484</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-25,7</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7656292"/>
                  </a:ext>
                </a:extLst>
              </a:tr>
              <a:tr h="198000">
                <a:tc>
                  <a:txBody>
                    <a:bodyPr/>
                    <a:lstStyle/>
                    <a:p>
                      <a:pPr marL="18000" algn="l" fontAlgn="b"/>
                      <a:r>
                        <a:rPr lang="fi-FI" sz="1100" u="none" strike="noStrike" dirty="0">
                          <a:effectLst/>
                        </a:rPr>
                        <a:t>Leppävirta</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a:effectLst/>
                        </a:rPr>
                        <a:t>9 402</a:t>
                      </a:r>
                      <a:endParaRPr lang="fi-FI" sz="1100" b="0"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7 770</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u="none" strike="noStrike" dirty="0">
                          <a:effectLst/>
                        </a:rPr>
                        <a:t>-17,4</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5090117"/>
                  </a:ext>
                </a:extLst>
              </a:tr>
              <a:tr h="198000">
                <a:tc>
                  <a:txBody>
                    <a:bodyPr/>
                    <a:lstStyle/>
                    <a:p>
                      <a:pPr marL="18000" algn="l" fontAlgn="b"/>
                      <a:r>
                        <a:rPr lang="fi-FI" sz="1100" b="1" u="none" strike="noStrike" dirty="0">
                          <a:effectLst/>
                        </a:rPr>
                        <a:t>Varkauden seutukunta</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a:effectLst/>
                        </a:rPr>
                        <a:t>34 369</a:t>
                      </a:r>
                      <a:endParaRPr lang="fi-FI" sz="1100" b="1" i="0" u="none" strike="noStrike">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27 455</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b="1" u="none" strike="noStrike" dirty="0">
                          <a:effectLst/>
                        </a:rPr>
                        <a:t>-20,1</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6865408"/>
                  </a:ext>
                </a:extLst>
              </a:tr>
              <a:tr h="198000">
                <a:tc>
                  <a:txBody>
                    <a:bodyPr/>
                    <a:lstStyle/>
                    <a:p>
                      <a:pPr marL="18000" algn="l" fontAlgn="b"/>
                      <a:r>
                        <a:rPr lang="fi-FI" sz="1100" b="1" u="none" strike="noStrike" dirty="0">
                          <a:effectLst/>
                        </a:rPr>
                        <a:t>POHJOIS-SAVO</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 algn="r" fontAlgn="b"/>
                      <a:r>
                        <a:rPr lang="fi-FI" sz="1100" b="1" u="none" strike="noStrike" dirty="0">
                          <a:effectLst/>
                        </a:rPr>
                        <a:t>248 265</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 algn="r" fontAlgn="b"/>
                      <a:r>
                        <a:rPr lang="fi-FI" sz="1100" b="1" u="none" strike="noStrike" dirty="0">
                          <a:effectLst/>
                        </a:rPr>
                        <a:t>230 413</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 algn="r" fontAlgn="b"/>
                      <a:r>
                        <a:rPr lang="fi-FI" sz="1100" b="1" u="none" strike="noStrike" dirty="0">
                          <a:effectLst/>
                        </a:rPr>
                        <a:t>-7,2</a:t>
                      </a:r>
                      <a:endParaRPr lang="fi-FI" sz="1100" b="1"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124791084"/>
                  </a:ext>
                </a:extLst>
              </a:tr>
              <a:tr h="198000">
                <a:tc>
                  <a:txBody>
                    <a:bodyPr/>
                    <a:lstStyle/>
                    <a:p>
                      <a:pPr marL="18000" algn="l" fontAlgn="b"/>
                      <a:r>
                        <a:rPr lang="fi-FI" sz="1100" i="0" u="none" strike="noStrike" dirty="0">
                          <a:effectLst/>
                        </a:rPr>
                        <a:t>Koko maa</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i="0" u="none" strike="noStrike" dirty="0">
                          <a:effectLst/>
                        </a:rPr>
                        <a:t>5 533 793</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i="0" u="none" strike="noStrike" dirty="0">
                          <a:effectLst/>
                        </a:rPr>
                        <a:t>5 588 011</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 algn="r" fontAlgn="b"/>
                      <a:r>
                        <a:rPr lang="fi-FI" sz="1100" i="0" u="none" strike="noStrike" dirty="0">
                          <a:effectLst/>
                        </a:rPr>
                        <a:t>1,0</a:t>
                      </a:r>
                      <a:endParaRPr lang="fi-FI" sz="1100" b="0" i="0" u="none" strike="noStrike" dirty="0">
                        <a:solidFill>
                          <a:srgbClr val="000000"/>
                        </a:solidFill>
                        <a:effectLst/>
                        <a:latin typeface="Calibri" panose="020F0502020204030204" pitchFamily="34" charset="0"/>
                      </a:endParaRPr>
                    </a:p>
                  </a:txBody>
                  <a:tcPr marL="7057" marR="7057" marT="7057"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8885629"/>
                  </a:ext>
                </a:extLst>
              </a:tr>
            </a:tbl>
          </a:graphicData>
        </a:graphic>
      </p:graphicFrame>
      <p:sp>
        <p:nvSpPr>
          <p:cNvPr id="2" name="Dian numeron paikkamerkki 1">
            <a:extLst>
              <a:ext uri="{FF2B5EF4-FFF2-40B4-BE49-F238E27FC236}">
                <a16:creationId xmlns:a16="http://schemas.microsoft.com/office/drawing/2014/main" id="{1333497E-412C-4898-A5A8-AB5D9F0537C9}"/>
              </a:ext>
            </a:extLst>
          </p:cNvPr>
          <p:cNvSpPr>
            <a:spLocks noGrp="1"/>
          </p:cNvSpPr>
          <p:nvPr>
            <p:ph type="sldNum" sz="quarter" idx="12"/>
          </p:nvPr>
        </p:nvSpPr>
        <p:spPr/>
        <p:txBody>
          <a:bodyPr/>
          <a:lstStyle/>
          <a:p>
            <a:fld id="{6DE6D825-8E97-454B-BEAD-11D13CFBEEFD}" type="slidenum">
              <a:rPr lang="fi-FI" smtClean="0"/>
              <a:pPr/>
              <a:t>3</a:t>
            </a:fld>
            <a:endParaRPr lang="fi-FI" dirty="0"/>
          </a:p>
        </p:txBody>
      </p:sp>
      <p:sp>
        <p:nvSpPr>
          <p:cNvPr id="7" name="Tekstiruutu 6">
            <a:extLst>
              <a:ext uri="{FF2B5EF4-FFF2-40B4-BE49-F238E27FC236}">
                <a16:creationId xmlns:a16="http://schemas.microsoft.com/office/drawing/2014/main" id="{63F544BF-1FF3-4ED6-98EF-4C2917CA6272}"/>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pic>
        <p:nvPicPr>
          <p:cNvPr id="14" name="Sisällön paikkamerkki 13" descr="Kartta esittää Pohjois-Savon kuntien väkiluvun muutoksen prosentteina  vuoden 2020 tasosta vuoteen 2040. Kartan tiedot on esitetty samassa diassa olevassa taulukossa.">
            <a:extLst>
              <a:ext uri="{FF2B5EF4-FFF2-40B4-BE49-F238E27FC236}">
                <a16:creationId xmlns:a16="http://schemas.microsoft.com/office/drawing/2014/main" id="{CA94FEEE-4773-4624-BC4D-18DADEF3998C}"/>
              </a:ext>
            </a:extLst>
          </p:cNvPr>
          <p:cNvPicPr>
            <a:picLocks noGrp="1" noChangeAspect="1"/>
          </p:cNvPicPr>
          <p:nvPr>
            <p:ph sz="half" idx="2"/>
          </p:nvPr>
        </p:nvPicPr>
        <p:blipFill>
          <a:blip r:embed="rId2"/>
          <a:stretch>
            <a:fillRect/>
          </a:stretch>
        </p:blipFill>
        <p:spPr>
          <a:xfrm>
            <a:off x="4732195" y="724338"/>
            <a:ext cx="4186605" cy="5916084"/>
          </a:xfrm>
          <a:prstGeom prst="rect">
            <a:avLst/>
          </a:prstGeom>
          <a:ln>
            <a:solidFill>
              <a:schemeClr val="tx1"/>
            </a:solidFill>
          </a:ln>
        </p:spPr>
      </p:pic>
    </p:spTree>
    <p:extLst>
      <p:ext uri="{BB962C8B-B14F-4D97-AF65-F5344CB8AC3E}">
        <p14:creationId xmlns:p14="http://schemas.microsoft.com/office/powerpoint/2010/main" val="31642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7635164D-350A-4E43-9432-96157F3B286F}"/>
              </a:ext>
            </a:extLst>
          </p:cNvPr>
          <p:cNvSpPr>
            <a:spLocks noGrp="1"/>
          </p:cNvSpPr>
          <p:nvPr>
            <p:ph type="title"/>
          </p:nvPr>
        </p:nvSpPr>
        <p:spPr>
          <a:xfrm>
            <a:off x="0" y="0"/>
            <a:ext cx="9144000" cy="733627"/>
          </a:xfrm>
        </p:spPr>
        <p:txBody>
          <a:bodyPr>
            <a:normAutofit fontScale="90000"/>
          </a:bodyPr>
          <a:lstStyle/>
          <a:p>
            <a:pPr algn="ctr"/>
            <a:r>
              <a:rPr lang="fi-FI" dirty="0"/>
              <a:t>Varkauden seutukunnan väestönkehitys 1975–2020 ja Tilastokeskuksen väestöennusteet 2015, 2019 ja 2021</a:t>
            </a:r>
          </a:p>
        </p:txBody>
      </p:sp>
      <p:sp>
        <p:nvSpPr>
          <p:cNvPr id="2" name="Dian numeron paikkamerkki 1">
            <a:extLst>
              <a:ext uri="{FF2B5EF4-FFF2-40B4-BE49-F238E27FC236}">
                <a16:creationId xmlns:a16="http://schemas.microsoft.com/office/drawing/2014/main" id="{F350739A-3511-4D87-9743-069655E60687}"/>
              </a:ext>
            </a:extLst>
          </p:cNvPr>
          <p:cNvSpPr>
            <a:spLocks noGrp="1"/>
          </p:cNvSpPr>
          <p:nvPr>
            <p:ph type="sldNum" sz="quarter" idx="12"/>
          </p:nvPr>
        </p:nvSpPr>
        <p:spPr/>
        <p:txBody>
          <a:bodyPr/>
          <a:lstStyle/>
          <a:p>
            <a:fld id="{6DE6D825-8E97-454B-BEAD-11D13CFBEEFD}" type="slidenum">
              <a:rPr lang="fi-FI" smtClean="0"/>
              <a:pPr/>
              <a:t>30</a:t>
            </a:fld>
            <a:endParaRPr lang="fi-FI" dirty="0"/>
          </a:p>
        </p:txBody>
      </p:sp>
      <p:sp>
        <p:nvSpPr>
          <p:cNvPr id="4" name="Tekstiruutu 3">
            <a:extLst>
              <a:ext uri="{FF2B5EF4-FFF2-40B4-BE49-F238E27FC236}">
                <a16:creationId xmlns:a16="http://schemas.microsoft.com/office/drawing/2014/main" id="{6550A15E-3AFB-4124-BABF-244046C5315F}"/>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Varkauden seudu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94CA5DCE-2841-42E9-B48B-BD7B3DD456D4}"/>
              </a:ext>
            </a:extLst>
          </p:cNvPr>
          <p:cNvGraphicFramePr>
            <a:graphicFrameLocks/>
          </p:cNvGraphicFramePr>
          <p:nvPr>
            <p:extLst>
              <p:ext uri="{D42A27DB-BD31-4B8C-83A1-F6EECF244321}">
                <p14:modId xmlns:p14="http://schemas.microsoft.com/office/powerpoint/2010/main" val="3950627696"/>
              </p:ext>
            </p:extLst>
          </p:nvPr>
        </p:nvGraphicFramePr>
        <p:xfrm>
          <a:off x="682200" y="741191"/>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5855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525D2A5-E499-46BC-828F-56FBCCB5532F}"/>
              </a:ext>
            </a:extLst>
          </p:cNvPr>
          <p:cNvSpPr>
            <a:spLocks noGrp="1"/>
          </p:cNvSpPr>
          <p:nvPr>
            <p:ph type="ctrTitle"/>
          </p:nvPr>
        </p:nvSpPr>
        <p:spPr/>
        <p:txBody>
          <a:bodyPr>
            <a:normAutofit fontScale="90000"/>
          </a:bodyPr>
          <a:lstStyle/>
          <a:p>
            <a:r>
              <a:rPr lang="fi-FI" dirty="0"/>
              <a:t>Väestönkehitys 1975–2020 ja Tilastokeskuksen väestöennusteet 2015, 2019 </a:t>
            </a:r>
            <a:r>
              <a:rPr lang="fi-FI"/>
              <a:t>ja 2021, </a:t>
            </a:r>
            <a:r>
              <a:rPr lang="fi-FI" dirty="0"/>
              <a:t>taulukot</a:t>
            </a:r>
          </a:p>
        </p:txBody>
      </p:sp>
      <p:sp>
        <p:nvSpPr>
          <p:cNvPr id="3" name="Dian numeron paikkamerkki 2">
            <a:extLst>
              <a:ext uri="{FF2B5EF4-FFF2-40B4-BE49-F238E27FC236}">
                <a16:creationId xmlns:a16="http://schemas.microsoft.com/office/drawing/2014/main" id="{E91AC253-CE9A-4119-A5CC-07E66CB35528}"/>
              </a:ext>
            </a:extLst>
          </p:cNvPr>
          <p:cNvSpPr>
            <a:spLocks noGrp="1"/>
          </p:cNvSpPr>
          <p:nvPr>
            <p:ph type="sldNum" sz="quarter" idx="12"/>
          </p:nvPr>
        </p:nvSpPr>
        <p:spPr/>
        <p:txBody>
          <a:bodyPr/>
          <a:lstStyle/>
          <a:p>
            <a:fld id="{6DE6D825-8E97-454B-BEAD-11D13CFBEEFD}" type="slidenum">
              <a:rPr lang="fi-FI" smtClean="0"/>
              <a:pPr/>
              <a:t>31</a:t>
            </a:fld>
            <a:endParaRPr lang="fi-FI" dirty="0"/>
          </a:p>
        </p:txBody>
      </p:sp>
    </p:spTree>
    <p:extLst>
      <p:ext uri="{BB962C8B-B14F-4D97-AF65-F5344CB8AC3E}">
        <p14:creationId xmlns:p14="http://schemas.microsoft.com/office/powerpoint/2010/main" val="3849428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26F15-C773-4D95-A2C4-A20529440CD5}"/>
              </a:ext>
            </a:extLst>
          </p:cNvPr>
          <p:cNvSpPr>
            <a:spLocks noGrp="1"/>
          </p:cNvSpPr>
          <p:nvPr>
            <p:ph type="title"/>
          </p:nvPr>
        </p:nvSpPr>
        <p:spPr>
          <a:xfrm>
            <a:off x="628650" y="0"/>
            <a:ext cx="7886700" cy="733627"/>
          </a:xfrm>
        </p:spPr>
        <p:txBody>
          <a:bodyPr/>
          <a:lstStyle/>
          <a:p>
            <a:pPr algn="ctr"/>
            <a:r>
              <a:rPr lang="fi-FI" dirty="0"/>
              <a:t>Toteutunut väestönkehitys v. 1975–1989</a:t>
            </a:r>
          </a:p>
        </p:txBody>
      </p:sp>
      <p:graphicFrame>
        <p:nvGraphicFramePr>
          <p:cNvPr id="7" name="Taulukko 6">
            <a:extLst>
              <a:ext uri="{FF2B5EF4-FFF2-40B4-BE49-F238E27FC236}">
                <a16:creationId xmlns:a16="http://schemas.microsoft.com/office/drawing/2014/main" id="{A3D990F2-C2FD-4F4D-85DB-E3EB94F21807}"/>
              </a:ext>
            </a:extLst>
          </p:cNvPr>
          <p:cNvGraphicFramePr>
            <a:graphicFrameLocks noGrp="1"/>
          </p:cNvGraphicFramePr>
          <p:nvPr>
            <p:extLst>
              <p:ext uri="{D42A27DB-BD31-4B8C-83A1-F6EECF244321}">
                <p14:modId xmlns:p14="http://schemas.microsoft.com/office/powerpoint/2010/main" val="2345884283"/>
              </p:ext>
            </p:extLst>
          </p:nvPr>
        </p:nvGraphicFramePr>
        <p:xfrm>
          <a:off x="99908" y="806677"/>
          <a:ext cx="8944183" cy="5346000"/>
        </p:xfrm>
        <a:graphic>
          <a:graphicData uri="http://schemas.openxmlformats.org/drawingml/2006/table">
            <a:tbl>
              <a:tblPr firstRow="1"/>
              <a:tblGrid>
                <a:gridCol w="1384183">
                  <a:extLst>
                    <a:ext uri="{9D8B030D-6E8A-4147-A177-3AD203B41FA5}">
                      <a16:colId xmlns:a16="http://schemas.microsoft.com/office/drawing/2014/main" val="1901310670"/>
                    </a:ext>
                  </a:extLst>
                </a:gridCol>
                <a:gridCol w="504000">
                  <a:extLst>
                    <a:ext uri="{9D8B030D-6E8A-4147-A177-3AD203B41FA5}">
                      <a16:colId xmlns:a16="http://schemas.microsoft.com/office/drawing/2014/main" val="2531697084"/>
                    </a:ext>
                  </a:extLst>
                </a:gridCol>
                <a:gridCol w="504000">
                  <a:extLst>
                    <a:ext uri="{9D8B030D-6E8A-4147-A177-3AD203B41FA5}">
                      <a16:colId xmlns:a16="http://schemas.microsoft.com/office/drawing/2014/main" val="935485524"/>
                    </a:ext>
                  </a:extLst>
                </a:gridCol>
                <a:gridCol w="504000">
                  <a:extLst>
                    <a:ext uri="{9D8B030D-6E8A-4147-A177-3AD203B41FA5}">
                      <a16:colId xmlns:a16="http://schemas.microsoft.com/office/drawing/2014/main" val="2635542365"/>
                    </a:ext>
                  </a:extLst>
                </a:gridCol>
                <a:gridCol w="504000">
                  <a:extLst>
                    <a:ext uri="{9D8B030D-6E8A-4147-A177-3AD203B41FA5}">
                      <a16:colId xmlns:a16="http://schemas.microsoft.com/office/drawing/2014/main" val="822580623"/>
                    </a:ext>
                  </a:extLst>
                </a:gridCol>
                <a:gridCol w="504000">
                  <a:extLst>
                    <a:ext uri="{9D8B030D-6E8A-4147-A177-3AD203B41FA5}">
                      <a16:colId xmlns:a16="http://schemas.microsoft.com/office/drawing/2014/main" val="2730355478"/>
                    </a:ext>
                  </a:extLst>
                </a:gridCol>
                <a:gridCol w="504000">
                  <a:extLst>
                    <a:ext uri="{9D8B030D-6E8A-4147-A177-3AD203B41FA5}">
                      <a16:colId xmlns:a16="http://schemas.microsoft.com/office/drawing/2014/main" val="3127019352"/>
                    </a:ext>
                  </a:extLst>
                </a:gridCol>
                <a:gridCol w="504000">
                  <a:extLst>
                    <a:ext uri="{9D8B030D-6E8A-4147-A177-3AD203B41FA5}">
                      <a16:colId xmlns:a16="http://schemas.microsoft.com/office/drawing/2014/main" val="3151621308"/>
                    </a:ext>
                  </a:extLst>
                </a:gridCol>
                <a:gridCol w="504000">
                  <a:extLst>
                    <a:ext uri="{9D8B030D-6E8A-4147-A177-3AD203B41FA5}">
                      <a16:colId xmlns:a16="http://schemas.microsoft.com/office/drawing/2014/main" val="1603735488"/>
                    </a:ext>
                  </a:extLst>
                </a:gridCol>
                <a:gridCol w="504000">
                  <a:extLst>
                    <a:ext uri="{9D8B030D-6E8A-4147-A177-3AD203B41FA5}">
                      <a16:colId xmlns:a16="http://schemas.microsoft.com/office/drawing/2014/main" val="1280489969"/>
                    </a:ext>
                  </a:extLst>
                </a:gridCol>
                <a:gridCol w="504000">
                  <a:extLst>
                    <a:ext uri="{9D8B030D-6E8A-4147-A177-3AD203B41FA5}">
                      <a16:colId xmlns:a16="http://schemas.microsoft.com/office/drawing/2014/main" val="2378432273"/>
                    </a:ext>
                  </a:extLst>
                </a:gridCol>
                <a:gridCol w="504000">
                  <a:extLst>
                    <a:ext uri="{9D8B030D-6E8A-4147-A177-3AD203B41FA5}">
                      <a16:colId xmlns:a16="http://schemas.microsoft.com/office/drawing/2014/main" val="3241403771"/>
                    </a:ext>
                  </a:extLst>
                </a:gridCol>
                <a:gridCol w="504000">
                  <a:extLst>
                    <a:ext uri="{9D8B030D-6E8A-4147-A177-3AD203B41FA5}">
                      <a16:colId xmlns:a16="http://schemas.microsoft.com/office/drawing/2014/main" val="3936384178"/>
                    </a:ext>
                  </a:extLst>
                </a:gridCol>
                <a:gridCol w="504000">
                  <a:extLst>
                    <a:ext uri="{9D8B030D-6E8A-4147-A177-3AD203B41FA5}">
                      <a16:colId xmlns:a16="http://schemas.microsoft.com/office/drawing/2014/main" val="1009161663"/>
                    </a:ext>
                  </a:extLst>
                </a:gridCol>
                <a:gridCol w="504000">
                  <a:extLst>
                    <a:ext uri="{9D8B030D-6E8A-4147-A177-3AD203B41FA5}">
                      <a16:colId xmlns:a16="http://schemas.microsoft.com/office/drawing/2014/main" val="4166016711"/>
                    </a:ext>
                  </a:extLst>
                </a:gridCol>
                <a:gridCol w="504000">
                  <a:extLst>
                    <a:ext uri="{9D8B030D-6E8A-4147-A177-3AD203B41FA5}">
                      <a16:colId xmlns:a16="http://schemas.microsoft.com/office/drawing/2014/main" val="276304063"/>
                    </a:ext>
                  </a:extLst>
                </a:gridCol>
              </a:tblGrid>
              <a:tr h="198000">
                <a:tc>
                  <a:txBody>
                    <a:bodyPr/>
                    <a:lstStyle/>
                    <a:p>
                      <a:pPr marL="18000" algn="l" fontAlgn="b"/>
                      <a:r>
                        <a:rPr lang="fi-FI" sz="1050" b="1" i="0" u="none" strike="noStrike" dirty="0">
                          <a:solidFill>
                            <a:srgbClr val="000000"/>
                          </a:solidFill>
                          <a:effectLst/>
                          <a:latin typeface="Calibri" panose="020F0502020204030204" pitchFamily="34" charset="0"/>
                        </a:rPr>
                        <a:t>Alue</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1975</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a:solidFill>
                            <a:srgbClr val="000000"/>
                          </a:solidFill>
                          <a:effectLst/>
                          <a:latin typeface="Calibri" panose="020F0502020204030204" pitchFamily="34" charset="0"/>
                        </a:rPr>
                        <a:t>1976</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1977</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1978</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1979</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1980</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1981</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1982</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1983</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1984</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1985</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1986</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1987</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1988</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1989</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583618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Iisalmi</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21 474</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21 748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21 944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22 131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22 321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22 648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22 829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23 056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23 225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23 409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23 612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23 617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23 695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23 724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23 830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976135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Joroinen</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6 214</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6 155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6 117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6 156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6 217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6 239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6 294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6 298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6 314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6 292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6 270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6 309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6 299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6 356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6 395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727654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Kaavi</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5 066</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5 033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4 984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4 952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4 876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4 763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4 723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4 622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4 578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4 512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4 391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4 338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4 273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4 271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4 261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5835841"/>
                  </a:ext>
                </a:extLst>
              </a:tr>
              <a:tr h="198000">
                <a:tc>
                  <a:txBody>
                    <a:bodyPr/>
                    <a:lstStyle/>
                    <a:p>
                      <a:pPr marL="18000" algn="l" fontAlgn="b"/>
                      <a:r>
                        <a:rPr lang="fi-FI" sz="1050" b="0" i="0" u="none" strike="noStrike">
                          <a:solidFill>
                            <a:srgbClr val="000000"/>
                          </a:solidFill>
                          <a:effectLst/>
                          <a:latin typeface="Calibri" panose="020F0502020204030204" pitchFamily="34" charset="0"/>
                        </a:rPr>
                        <a:t>Keitele</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3 451</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3 418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3 390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3 384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3 383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3 346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3 353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3 400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3 403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3 399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3 357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3 345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3 332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3 290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3 334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0697849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Kiuruvesi</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12 117</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12 081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12 051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11 989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12 056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12 030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12 030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12 073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12 152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12 189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12 000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11 932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11 741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11 583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11 495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544260"/>
                  </a:ext>
                </a:extLst>
              </a:tr>
              <a:tr h="198000">
                <a:tc>
                  <a:txBody>
                    <a:bodyPr/>
                    <a:lstStyle/>
                    <a:p>
                      <a:pPr marL="18000" algn="l" fontAlgn="b"/>
                      <a:r>
                        <a:rPr lang="fi-FI" sz="1050" b="0" i="0" u="none" strike="noStrike">
                          <a:solidFill>
                            <a:srgbClr val="000000"/>
                          </a:solidFill>
                          <a:effectLst/>
                          <a:latin typeface="Calibri" panose="020F0502020204030204" pitchFamily="34" charset="0"/>
                        </a:rPr>
                        <a:t>Kuopio</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98 002</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98 310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99 054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99 042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99 160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99 687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100 178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100 878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101 529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102 151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102 686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102 977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103 245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103 745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104 118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86762212"/>
                  </a:ext>
                </a:extLst>
              </a:tr>
              <a:tr h="198000">
                <a:tc>
                  <a:txBody>
                    <a:bodyPr/>
                    <a:lstStyle/>
                    <a:p>
                      <a:pPr marL="18000" algn="l" fontAlgn="b"/>
                      <a:r>
                        <a:rPr lang="fi-FI" sz="1050" b="0" i="0" u="none" strike="noStrike">
                          <a:solidFill>
                            <a:srgbClr val="000000"/>
                          </a:solidFill>
                          <a:effectLst/>
                          <a:latin typeface="Calibri" panose="020F0502020204030204" pitchFamily="34" charset="0"/>
                        </a:rPr>
                        <a:t>Lapinlahti</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11 586</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11 462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11 394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11 413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11 440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11 392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11 423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11 497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11 521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11 584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11 608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11 652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11 613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11 549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11 561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1512735"/>
                  </a:ext>
                </a:extLst>
              </a:tr>
              <a:tr h="198000">
                <a:tc>
                  <a:txBody>
                    <a:bodyPr/>
                    <a:lstStyle/>
                    <a:p>
                      <a:pPr marL="18000" algn="l" fontAlgn="b"/>
                      <a:r>
                        <a:rPr lang="fi-FI" sz="1050" b="0" i="0" u="none" strike="noStrike">
                          <a:solidFill>
                            <a:srgbClr val="000000"/>
                          </a:solidFill>
                          <a:effectLst/>
                          <a:latin typeface="Calibri" panose="020F0502020204030204" pitchFamily="34" charset="0"/>
                        </a:rPr>
                        <a:t>Leppävirta</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12 055</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11 903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11 727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11 694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11 617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11 560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11 476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11 568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11 575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11 579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11 545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11 563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11 498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11 540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11 648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3009851"/>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Pielavesi</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7 985</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7 871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7 814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7 716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7 565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7 439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7 380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7 368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7 289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7 279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7 155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7 071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7 006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6 933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6 800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5691549"/>
                  </a:ext>
                </a:extLst>
              </a:tr>
              <a:tr h="198000">
                <a:tc>
                  <a:txBody>
                    <a:bodyPr/>
                    <a:lstStyle/>
                    <a:p>
                      <a:pPr marL="18000" algn="l" fontAlgn="b"/>
                      <a:r>
                        <a:rPr lang="fi-FI" sz="1050" b="0" i="0" u="none" strike="noStrike">
                          <a:solidFill>
                            <a:srgbClr val="000000"/>
                          </a:solidFill>
                          <a:effectLst/>
                          <a:latin typeface="Calibri" panose="020F0502020204030204" pitchFamily="34" charset="0"/>
                        </a:rPr>
                        <a:t>Rautalampi</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4 990</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4 935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4 885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4 844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4 826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4 793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4 783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4 759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4 739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4 721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4 663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4 612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4 538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4 477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4 415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2921026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Rautavaara</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3 812</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3 694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3 613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3 603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3 556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3 468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3 391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3 378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3 323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3 260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3 196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3 128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3 091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3 056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3 002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7755378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Siilinjärvi</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12 935</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13 496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14 000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14 378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14 833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15 168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15 603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15 958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16 290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16 611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16 941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17 179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17 470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18 003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18 544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406068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Sonkajärvi</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7 120</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7 006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6 919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6 882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6 779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6 716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6 624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6 557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6 566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6 492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6 445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6 394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6 282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6 186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6 104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643415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Suonenjoki</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9 319</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9 230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9 137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9 175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9 116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9 110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9 076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9 088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9 063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9 014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8 981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8 921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8 863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8 796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8 765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312853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Tervo</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2 574</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2 531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2 484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2 473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2 405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2 363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2 357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2 337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2 346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2 363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2 305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2 278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2 263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2 223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2 215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62665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Tuusniemi</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4 590</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4 548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4 459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4 390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4 271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4 170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4 085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4 061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4 016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3 991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3 949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3 882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3 778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3 699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3 636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383693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Varkaus</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26 280</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26 375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26 455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26 385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26 482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26 554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26 608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26 592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26 563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26 593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26 714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26 898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26 645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26 502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26 470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116923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Vesanto</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3 819</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3 777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3 718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3 677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3 645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3 572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3 539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3 520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3 467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3 439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3 386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3 350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3 328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3 287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3 228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584297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Vieremä</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5 493</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5 455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5 398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5 321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5 231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5 134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5 089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5 013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5 001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5 004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4 960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4 935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4 898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4 874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4 829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8499159"/>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Koillis-Savon seutukunta</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13 468</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13 275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13 056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12 945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12 703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12 401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12 199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12 061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11 917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11 763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11 536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11 348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11 142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11 026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10 899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674558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Kuopion seutukunta</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110 937</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111 806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113 054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113 420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113 993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114 855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115 781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116 836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117 819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118 762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119 627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120 156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120 715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121 748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122 662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349783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Sisä-Savon seutukunta </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20 702</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20 473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20 224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20 169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19 992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19 838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19 755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19 704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19 615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19 537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19 335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19 161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18 992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18 783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18 623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060189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Varkauden seutukunta</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44 549</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44 433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44 299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44 235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44 316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44 353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44 378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44 458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44 452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44 464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44 529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44 770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44 442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44 398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44 513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9182791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Ylä-Savon seutukunta</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69 226</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69 041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68 910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68 836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68 775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68 705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68 728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68 964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69 157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69 356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69 137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68 946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68 567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68 139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67 953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29549187"/>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Pohjois-Savo</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258 882</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a:solidFill>
                            <a:srgbClr val="000000"/>
                          </a:solidFill>
                          <a:effectLst/>
                          <a:latin typeface="Calibri" panose="020F0502020204030204" pitchFamily="34" charset="0"/>
                        </a:rPr>
                        <a:t>259 028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259 543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259 605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a:solidFill>
                            <a:srgbClr val="000000"/>
                          </a:solidFill>
                          <a:effectLst/>
                          <a:latin typeface="Calibri" panose="020F0502020204030204" pitchFamily="34" charset="0"/>
                        </a:rPr>
                        <a:t>259 779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260 152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260 841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262 023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a:solidFill>
                            <a:srgbClr val="000000"/>
                          </a:solidFill>
                          <a:effectLst/>
                          <a:latin typeface="Calibri" panose="020F0502020204030204" pitchFamily="34" charset="0"/>
                        </a:rPr>
                        <a:t>262 960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263 882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264 164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264 381</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263 858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264 094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264 650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227270784"/>
                  </a:ext>
                </a:extLst>
              </a:tr>
              <a:tr h="198000">
                <a:tc>
                  <a:txBody>
                    <a:bodyPr/>
                    <a:lstStyle/>
                    <a:p>
                      <a:pPr marL="18000" algn="l" fontAlgn="b"/>
                      <a:r>
                        <a:rPr lang="fi-FI" sz="900" b="0" i="0" u="none" strike="noStrike" dirty="0">
                          <a:solidFill>
                            <a:srgbClr val="000000"/>
                          </a:solidFill>
                          <a:effectLst/>
                          <a:latin typeface="Calibri" panose="020F0502020204030204" pitchFamily="34" charset="0"/>
                        </a:rPr>
                        <a:t>Koko maa</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4 720 492</a:t>
                      </a:r>
                    </a:p>
                  </a:txBody>
                  <a:tcPr marL="6760" marR="6760" marT="676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4 730 836</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4 746 967</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4 758 088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4 771 292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4 787 778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a:solidFill>
                            <a:srgbClr val="000000"/>
                          </a:solidFill>
                          <a:effectLst/>
                          <a:latin typeface="Calibri" panose="020F0502020204030204" pitchFamily="34" charset="0"/>
                        </a:rPr>
                        <a:t>4 812 150</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4 841 715</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4 869 858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4 893 748</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4 910 664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4 925 644</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4 938 602</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4 954 359</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4 974 383</a:t>
                      </a:r>
                    </a:p>
                  </a:txBody>
                  <a:tcPr marL="6760" marR="6760" marT="676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4425204"/>
                  </a:ext>
                </a:extLst>
              </a:tr>
            </a:tbl>
          </a:graphicData>
        </a:graphic>
      </p:graphicFrame>
      <p:sp>
        <p:nvSpPr>
          <p:cNvPr id="3" name="Dian numeron paikkamerkki 2">
            <a:extLst>
              <a:ext uri="{FF2B5EF4-FFF2-40B4-BE49-F238E27FC236}">
                <a16:creationId xmlns:a16="http://schemas.microsoft.com/office/drawing/2014/main" id="{3CBAF2CF-E8A4-42B8-A9A6-AD78014DC5D3}"/>
              </a:ext>
            </a:extLst>
          </p:cNvPr>
          <p:cNvSpPr>
            <a:spLocks noGrp="1"/>
          </p:cNvSpPr>
          <p:nvPr>
            <p:ph type="sldNum" sz="quarter" idx="12"/>
          </p:nvPr>
        </p:nvSpPr>
        <p:spPr/>
        <p:txBody>
          <a:bodyPr/>
          <a:lstStyle/>
          <a:p>
            <a:fld id="{6DE6D825-8E97-454B-BEAD-11D13CFBEEFD}" type="slidenum">
              <a:rPr lang="fi-FI" smtClean="0"/>
              <a:pPr/>
              <a:t>32</a:t>
            </a:fld>
            <a:endParaRPr lang="fi-FI" dirty="0"/>
          </a:p>
        </p:txBody>
      </p:sp>
      <p:sp>
        <p:nvSpPr>
          <p:cNvPr id="8" name="Tekstiruutu 7">
            <a:extLst>
              <a:ext uri="{FF2B5EF4-FFF2-40B4-BE49-F238E27FC236}">
                <a16:creationId xmlns:a16="http://schemas.microsoft.com/office/drawing/2014/main" id="{846E0932-92A7-4CE0-8FEC-B208AD648F2F}"/>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36639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26F15-C773-4D95-A2C4-A20529440CD5}"/>
              </a:ext>
            </a:extLst>
          </p:cNvPr>
          <p:cNvSpPr>
            <a:spLocks noGrp="1"/>
          </p:cNvSpPr>
          <p:nvPr>
            <p:ph type="title"/>
          </p:nvPr>
        </p:nvSpPr>
        <p:spPr>
          <a:xfrm>
            <a:off x="628650" y="0"/>
            <a:ext cx="7886700" cy="733627"/>
          </a:xfrm>
        </p:spPr>
        <p:txBody>
          <a:bodyPr/>
          <a:lstStyle/>
          <a:p>
            <a:pPr algn="ctr"/>
            <a:r>
              <a:rPr lang="fi-FI" dirty="0"/>
              <a:t>Toteutunut väestönkehitys v. 1990–1999</a:t>
            </a:r>
          </a:p>
        </p:txBody>
      </p:sp>
      <p:sp>
        <p:nvSpPr>
          <p:cNvPr id="3" name="Dian numeron paikkamerkki 2">
            <a:extLst>
              <a:ext uri="{FF2B5EF4-FFF2-40B4-BE49-F238E27FC236}">
                <a16:creationId xmlns:a16="http://schemas.microsoft.com/office/drawing/2014/main" id="{3CBAF2CF-E8A4-42B8-A9A6-AD78014DC5D3}"/>
              </a:ext>
            </a:extLst>
          </p:cNvPr>
          <p:cNvSpPr>
            <a:spLocks noGrp="1"/>
          </p:cNvSpPr>
          <p:nvPr>
            <p:ph type="sldNum" sz="quarter" idx="12"/>
          </p:nvPr>
        </p:nvSpPr>
        <p:spPr/>
        <p:txBody>
          <a:bodyPr/>
          <a:lstStyle/>
          <a:p>
            <a:fld id="{6DE6D825-8E97-454B-BEAD-11D13CFBEEFD}" type="slidenum">
              <a:rPr lang="fi-FI" smtClean="0"/>
              <a:pPr/>
              <a:t>33</a:t>
            </a:fld>
            <a:endParaRPr lang="fi-FI" dirty="0"/>
          </a:p>
        </p:txBody>
      </p:sp>
      <p:graphicFrame>
        <p:nvGraphicFramePr>
          <p:cNvPr id="4" name="Taulukko 3">
            <a:extLst>
              <a:ext uri="{FF2B5EF4-FFF2-40B4-BE49-F238E27FC236}">
                <a16:creationId xmlns:a16="http://schemas.microsoft.com/office/drawing/2014/main" id="{9858E9D3-D656-4529-8E0C-2A0669BDE2E3}"/>
              </a:ext>
            </a:extLst>
          </p:cNvPr>
          <p:cNvGraphicFramePr>
            <a:graphicFrameLocks noGrp="1"/>
          </p:cNvGraphicFramePr>
          <p:nvPr>
            <p:extLst>
              <p:ext uri="{D42A27DB-BD31-4B8C-83A1-F6EECF244321}">
                <p14:modId xmlns:p14="http://schemas.microsoft.com/office/powerpoint/2010/main" val="2672282264"/>
              </p:ext>
            </p:extLst>
          </p:nvPr>
        </p:nvGraphicFramePr>
        <p:xfrm>
          <a:off x="819000" y="756000"/>
          <a:ext cx="7506000" cy="5346000"/>
        </p:xfrm>
        <a:graphic>
          <a:graphicData uri="http://schemas.openxmlformats.org/drawingml/2006/table">
            <a:tbl>
              <a:tblPr firstRow="1"/>
              <a:tblGrid>
                <a:gridCol w="1386000">
                  <a:extLst>
                    <a:ext uri="{9D8B030D-6E8A-4147-A177-3AD203B41FA5}">
                      <a16:colId xmlns:a16="http://schemas.microsoft.com/office/drawing/2014/main" val="2904498971"/>
                    </a:ext>
                  </a:extLst>
                </a:gridCol>
                <a:gridCol w="612000">
                  <a:extLst>
                    <a:ext uri="{9D8B030D-6E8A-4147-A177-3AD203B41FA5}">
                      <a16:colId xmlns:a16="http://schemas.microsoft.com/office/drawing/2014/main" val="3762636397"/>
                    </a:ext>
                  </a:extLst>
                </a:gridCol>
                <a:gridCol w="612000">
                  <a:extLst>
                    <a:ext uri="{9D8B030D-6E8A-4147-A177-3AD203B41FA5}">
                      <a16:colId xmlns:a16="http://schemas.microsoft.com/office/drawing/2014/main" val="1071617966"/>
                    </a:ext>
                  </a:extLst>
                </a:gridCol>
                <a:gridCol w="612000">
                  <a:extLst>
                    <a:ext uri="{9D8B030D-6E8A-4147-A177-3AD203B41FA5}">
                      <a16:colId xmlns:a16="http://schemas.microsoft.com/office/drawing/2014/main" val="4064563552"/>
                    </a:ext>
                  </a:extLst>
                </a:gridCol>
                <a:gridCol w="612000">
                  <a:extLst>
                    <a:ext uri="{9D8B030D-6E8A-4147-A177-3AD203B41FA5}">
                      <a16:colId xmlns:a16="http://schemas.microsoft.com/office/drawing/2014/main" val="2691746613"/>
                    </a:ext>
                  </a:extLst>
                </a:gridCol>
                <a:gridCol w="612000">
                  <a:extLst>
                    <a:ext uri="{9D8B030D-6E8A-4147-A177-3AD203B41FA5}">
                      <a16:colId xmlns:a16="http://schemas.microsoft.com/office/drawing/2014/main" val="3105003357"/>
                    </a:ext>
                  </a:extLst>
                </a:gridCol>
                <a:gridCol w="612000">
                  <a:extLst>
                    <a:ext uri="{9D8B030D-6E8A-4147-A177-3AD203B41FA5}">
                      <a16:colId xmlns:a16="http://schemas.microsoft.com/office/drawing/2014/main" val="3800948902"/>
                    </a:ext>
                  </a:extLst>
                </a:gridCol>
                <a:gridCol w="612000">
                  <a:extLst>
                    <a:ext uri="{9D8B030D-6E8A-4147-A177-3AD203B41FA5}">
                      <a16:colId xmlns:a16="http://schemas.microsoft.com/office/drawing/2014/main" val="917900606"/>
                    </a:ext>
                  </a:extLst>
                </a:gridCol>
                <a:gridCol w="612000">
                  <a:extLst>
                    <a:ext uri="{9D8B030D-6E8A-4147-A177-3AD203B41FA5}">
                      <a16:colId xmlns:a16="http://schemas.microsoft.com/office/drawing/2014/main" val="401650599"/>
                    </a:ext>
                  </a:extLst>
                </a:gridCol>
                <a:gridCol w="612000">
                  <a:extLst>
                    <a:ext uri="{9D8B030D-6E8A-4147-A177-3AD203B41FA5}">
                      <a16:colId xmlns:a16="http://schemas.microsoft.com/office/drawing/2014/main" val="2115274109"/>
                    </a:ext>
                  </a:extLst>
                </a:gridCol>
                <a:gridCol w="612000">
                  <a:extLst>
                    <a:ext uri="{9D8B030D-6E8A-4147-A177-3AD203B41FA5}">
                      <a16:colId xmlns:a16="http://schemas.microsoft.com/office/drawing/2014/main" val="212737740"/>
                    </a:ext>
                  </a:extLst>
                </a:gridCol>
              </a:tblGrid>
              <a:tr h="198000">
                <a:tc>
                  <a:txBody>
                    <a:bodyPr/>
                    <a:lstStyle/>
                    <a:p>
                      <a:pPr marL="18000" algn="l" fontAlgn="b"/>
                      <a:r>
                        <a:rPr lang="fi-FI" sz="1050" b="1" i="0" u="none" strike="noStrike" dirty="0">
                          <a:solidFill>
                            <a:srgbClr val="000000"/>
                          </a:solidFill>
                          <a:effectLst/>
                          <a:latin typeface="Calibri" panose="020F0502020204030204" pitchFamily="34" charset="0"/>
                        </a:rPr>
                        <a:t>Alue</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1990</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1991</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1992</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1993</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1994</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1995</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1996</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1997</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1998</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1999</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2968234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Iisalmi</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23 979</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23 925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23 996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23 985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24 117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24 042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23 994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23 772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23 612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23 389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866012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Joroinen</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6 407</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6 399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6 358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6 339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6 306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6 223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6 158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6 092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6 019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5 937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6924256"/>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Kaavi</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4 230</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4 222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4 223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4 197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4 146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4 085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4 054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4 007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3 932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3 866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2040098"/>
                  </a:ext>
                </a:extLst>
              </a:tr>
              <a:tr h="198000">
                <a:tc>
                  <a:txBody>
                    <a:bodyPr/>
                    <a:lstStyle/>
                    <a:p>
                      <a:pPr marL="18000" algn="l" fontAlgn="b"/>
                      <a:r>
                        <a:rPr lang="fi-FI" sz="1050" b="0" i="0" u="none" strike="noStrike">
                          <a:solidFill>
                            <a:srgbClr val="000000"/>
                          </a:solidFill>
                          <a:effectLst/>
                          <a:latin typeface="Calibri" panose="020F0502020204030204" pitchFamily="34" charset="0"/>
                        </a:rPr>
                        <a:t>Keitele</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3 309</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3 306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3 311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3 284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3 250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3 201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3 162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3 086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3 044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3 005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9296560"/>
                  </a:ext>
                </a:extLst>
              </a:tr>
              <a:tr h="198000">
                <a:tc>
                  <a:txBody>
                    <a:bodyPr/>
                    <a:lstStyle/>
                    <a:p>
                      <a:pPr marL="18000" algn="l" fontAlgn="b"/>
                      <a:r>
                        <a:rPr lang="fi-FI" sz="1050" b="0" i="0" u="none" strike="noStrike">
                          <a:solidFill>
                            <a:srgbClr val="000000"/>
                          </a:solidFill>
                          <a:effectLst/>
                          <a:latin typeface="Calibri" panose="020F0502020204030204" pitchFamily="34" charset="0"/>
                        </a:rPr>
                        <a:t>Kiuruvesi</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11 415</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11 411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11 363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11 345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11 288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11 179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10 993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10 851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10 595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10 503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7438835"/>
                  </a:ext>
                </a:extLst>
              </a:tr>
              <a:tr h="198000">
                <a:tc>
                  <a:txBody>
                    <a:bodyPr/>
                    <a:lstStyle/>
                    <a:p>
                      <a:pPr marL="18000" algn="l" fontAlgn="b"/>
                      <a:r>
                        <a:rPr lang="fi-FI" sz="1050" b="0" i="0" u="none" strike="noStrike">
                          <a:solidFill>
                            <a:srgbClr val="000000"/>
                          </a:solidFill>
                          <a:effectLst/>
                          <a:latin typeface="Calibri" panose="020F0502020204030204" pitchFamily="34" charset="0"/>
                        </a:rPr>
                        <a:t>Kuopio</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104 675</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105 619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106 445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107 032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107 654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108 199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108 492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108 854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108 915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108 976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5892123"/>
                  </a:ext>
                </a:extLst>
              </a:tr>
              <a:tr h="198000">
                <a:tc>
                  <a:txBody>
                    <a:bodyPr/>
                    <a:lstStyle/>
                    <a:p>
                      <a:pPr marL="18000" algn="l" fontAlgn="b"/>
                      <a:r>
                        <a:rPr lang="fi-FI" sz="1050" b="0" i="0" u="none" strike="noStrike">
                          <a:solidFill>
                            <a:srgbClr val="000000"/>
                          </a:solidFill>
                          <a:effectLst/>
                          <a:latin typeface="Calibri" panose="020F0502020204030204" pitchFamily="34" charset="0"/>
                        </a:rPr>
                        <a:t>Lapinlahti</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11 569</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11 637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11 653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11 635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11 541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11 511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11 416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11 318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11 222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11 153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486403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Leppävirta</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11 670</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11 678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11 742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11 731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11 649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11 592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11 508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11 429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11 285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11 208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963383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Pielavesi</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6 677</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6 656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6 665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6 588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6 521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6 508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6 437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6 287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6 170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6 059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00691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Rautalampi</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4 408</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4 392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4 347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4 352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4 266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4 226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4 169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4 109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4 006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3 952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5984947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Rautavaara</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2 977</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2 928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2 908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2 876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2 826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2 779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2 705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2 632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2 558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2 469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034133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Siilinjärvi</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18 749</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18 925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19 113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19 144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19 310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19 304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19 371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19 445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19 595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19 584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151670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Sonkajärvi</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6 030</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5 978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5 914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5 862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5 811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5 671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5 638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5 605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5 498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5 396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964801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Suonenjoki</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8 681</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8 718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8 704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8 656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8 663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8 560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8 504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8 390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8 297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8 203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3561081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Tervo</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2 232</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2 228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2 204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2 192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2 153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2 129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2 120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2 113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2 064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2 010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4474859"/>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Tuusniemi</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3 580</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3 570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3 555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3 536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3 506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3 450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3 443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3 415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3 308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3 260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49545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Varkaus</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26 428</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26 439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26 366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26 275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25 973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25 930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25 840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25 619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25 360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25 101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2761726"/>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Vesanto</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3 245</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3 250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3 224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3 175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3 151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3 082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3 015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3 001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2 952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2 865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889167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Vieremä</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4 779</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4 758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4 762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4 752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4 739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4 637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4 625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4 553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4 514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4 457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095494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Koillis-Savon seutukunta</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10 787</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10 720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10 686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10 609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10 478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10 314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10 202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10 054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9 798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9 595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683092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Kuopion seutukunta</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123 424</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124 544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125 558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126 176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126 964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127 503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127 863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128 299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128 510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128 560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99633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Sisä-Savon seutukunta </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18 566</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18 588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18 479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18 375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18 233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17 997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17 808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17 613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17 319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17 030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764881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Varkauden seutukunta</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44 505</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44 516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44 466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44 345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43 928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43 745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43 506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43 140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42 664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42 246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85393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Ylä-Savon seutukunta</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67 758</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67 671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67 664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67 451</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67 267</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66 749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66 265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65 472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64 655</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63 962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2743108"/>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Pohjois-Savo</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265 040</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266 039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266 853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266 956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266 870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266 308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265 644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264 578</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262 946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261 393</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6629282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Koko maa</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4 998 478</a:t>
                      </a: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5 029 002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5 054 982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5 077 912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5 098 754</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5 116 826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5 132 320</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5 147 349</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5 159 646</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5 171 302</a:t>
                      </a: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6622017"/>
                  </a:ext>
                </a:extLst>
              </a:tr>
            </a:tbl>
          </a:graphicData>
        </a:graphic>
      </p:graphicFrame>
      <p:sp>
        <p:nvSpPr>
          <p:cNvPr id="6" name="Tekstiruutu 5">
            <a:extLst>
              <a:ext uri="{FF2B5EF4-FFF2-40B4-BE49-F238E27FC236}">
                <a16:creationId xmlns:a16="http://schemas.microsoft.com/office/drawing/2014/main" id="{9DC40961-D0D6-4A02-9A4F-10AAB2F0D71A}"/>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3217289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26F15-C773-4D95-A2C4-A20529440CD5}"/>
              </a:ext>
            </a:extLst>
          </p:cNvPr>
          <p:cNvSpPr>
            <a:spLocks noGrp="1"/>
          </p:cNvSpPr>
          <p:nvPr>
            <p:ph type="title"/>
          </p:nvPr>
        </p:nvSpPr>
        <p:spPr>
          <a:xfrm>
            <a:off x="628650" y="0"/>
            <a:ext cx="7886700" cy="733627"/>
          </a:xfrm>
        </p:spPr>
        <p:txBody>
          <a:bodyPr/>
          <a:lstStyle/>
          <a:p>
            <a:pPr algn="ctr"/>
            <a:r>
              <a:rPr lang="fi-FI" dirty="0"/>
              <a:t>Toteutunut väestönkehitys v. 2000–2009</a:t>
            </a:r>
          </a:p>
        </p:txBody>
      </p:sp>
      <p:sp>
        <p:nvSpPr>
          <p:cNvPr id="3" name="Dian numeron paikkamerkki 2">
            <a:extLst>
              <a:ext uri="{FF2B5EF4-FFF2-40B4-BE49-F238E27FC236}">
                <a16:creationId xmlns:a16="http://schemas.microsoft.com/office/drawing/2014/main" id="{3CBAF2CF-E8A4-42B8-A9A6-AD78014DC5D3}"/>
              </a:ext>
            </a:extLst>
          </p:cNvPr>
          <p:cNvSpPr>
            <a:spLocks noGrp="1"/>
          </p:cNvSpPr>
          <p:nvPr>
            <p:ph type="sldNum" sz="quarter" idx="12"/>
          </p:nvPr>
        </p:nvSpPr>
        <p:spPr/>
        <p:txBody>
          <a:bodyPr/>
          <a:lstStyle/>
          <a:p>
            <a:fld id="{6DE6D825-8E97-454B-BEAD-11D13CFBEEFD}" type="slidenum">
              <a:rPr lang="fi-FI" smtClean="0"/>
              <a:pPr/>
              <a:t>34</a:t>
            </a:fld>
            <a:endParaRPr lang="fi-FI" dirty="0"/>
          </a:p>
        </p:txBody>
      </p:sp>
      <p:graphicFrame>
        <p:nvGraphicFramePr>
          <p:cNvPr id="5" name="Taulukko 4">
            <a:extLst>
              <a:ext uri="{FF2B5EF4-FFF2-40B4-BE49-F238E27FC236}">
                <a16:creationId xmlns:a16="http://schemas.microsoft.com/office/drawing/2014/main" id="{671347DE-E839-428D-98A9-0574810425F4}"/>
              </a:ext>
            </a:extLst>
          </p:cNvPr>
          <p:cNvGraphicFramePr>
            <a:graphicFrameLocks noGrp="1"/>
          </p:cNvGraphicFramePr>
          <p:nvPr>
            <p:extLst>
              <p:ext uri="{D42A27DB-BD31-4B8C-83A1-F6EECF244321}">
                <p14:modId xmlns:p14="http://schemas.microsoft.com/office/powerpoint/2010/main" val="2153628783"/>
              </p:ext>
            </p:extLst>
          </p:nvPr>
        </p:nvGraphicFramePr>
        <p:xfrm>
          <a:off x="819000" y="756000"/>
          <a:ext cx="7506000" cy="5346000"/>
        </p:xfrm>
        <a:graphic>
          <a:graphicData uri="http://schemas.openxmlformats.org/drawingml/2006/table">
            <a:tbl>
              <a:tblPr firstRow="1">
                <a:tableStyleId>{5C22544A-7EE6-4342-B048-85BDC9FD1C3A}</a:tableStyleId>
              </a:tblPr>
              <a:tblGrid>
                <a:gridCol w="1386000">
                  <a:extLst>
                    <a:ext uri="{9D8B030D-6E8A-4147-A177-3AD203B41FA5}">
                      <a16:colId xmlns:a16="http://schemas.microsoft.com/office/drawing/2014/main" val="315567124"/>
                    </a:ext>
                  </a:extLst>
                </a:gridCol>
                <a:gridCol w="612000">
                  <a:extLst>
                    <a:ext uri="{9D8B030D-6E8A-4147-A177-3AD203B41FA5}">
                      <a16:colId xmlns:a16="http://schemas.microsoft.com/office/drawing/2014/main" val="3732520710"/>
                    </a:ext>
                  </a:extLst>
                </a:gridCol>
                <a:gridCol w="612000">
                  <a:extLst>
                    <a:ext uri="{9D8B030D-6E8A-4147-A177-3AD203B41FA5}">
                      <a16:colId xmlns:a16="http://schemas.microsoft.com/office/drawing/2014/main" val="4082100266"/>
                    </a:ext>
                  </a:extLst>
                </a:gridCol>
                <a:gridCol w="612000">
                  <a:extLst>
                    <a:ext uri="{9D8B030D-6E8A-4147-A177-3AD203B41FA5}">
                      <a16:colId xmlns:a16="http://schemas.microsoft.com/office/drawing/2014/main" val="114300954"/>
                    </a:ext>
                  </a:extLst>
                </a:gridCol>
                <a:gridCol w="612000">
                  <a:extLst>
                    <a:ext uri="{9D8B030D-6E8A-4147-A177-3AD203B41FA5}">
                      <a16:colId xmlns:a16="http://schemas.microsoft.com/office/drawing/2014/main" val="2515481228"/>
                    </a:ext>
                  </a:extLst>
                </a:gridCol>
                <a:gridCol w="612000">
                  <a:extLst>
                    <a:ext uri="{9D8B030D-6E8A-4147-A177-3AD203B41FA5}">
                      <a16:colId xmlns:a16="http://schemas.microsoft.com/office/drawing/2014/main" val="1552827673"/>
                    </a:ext>
                  </a:extLst>
                </a:gridCol>
                <a:gridCol w="612000">
                  <a:extLst>
                    <a:ext uri="{9D8B030D-6E8A-4147-A177-3AD203B41FA5}">
                      <a16:colId xmlns:a16="http://schemas.microsoft.com/office/drawing/2014/main" val="2562329845"/>
                    </a:ext>
                  </a:extLst>
                </a:gridCol>
                <a:gridCol w="612000">
                  <a:extLst>
                    <a:ext uri="{9D8B030D-6E8A-4147-A177-3AD203B41FA5}">
                      <a16:colId xmlns:a16="http://schemas.microsoft.com/office/drawing/2014/main" val="1480499303"/>
                    </a:ext>
                  </a:extLst>
                </a:gridCol>
                <a:gridCol w="612000">
                  <a:extLst>
                    <a:ext uri="{9D8B030D-6E8A-4147-A177-3AD203B41FA5}">
                      <a16:colId xmlns:a16="http://schemas.microsoft.com/office/drawing/2014/main" val="1661199267"/>
                    </a:ext>
                  </a:extLst>
                </a:gridCol>
                <a:gridCol w="612000">
                  <a:extLst>
                    <a:ext uri="{9D8B030D-6E8A-4147-A177-3AD203B41FA5}">
                      <a16:colId xmlns:a16="http://schemas.microsoft.com/office/drawing/2014/main" val="103386084"/>
                    </a:ext>
                  </a:extLst>
                </a:gridCol>
                <a:gridCol w="612000">
                  <a:extLst>
                    <a:ext uri="{9D8B030D-6E8A-4147-A177-3AD203B41FA5}">
                      <a16:colId xmlns:a16="http://schemas.microsoft.com/office/drawing/2014/main" val="333880326"/>
                    </a:ext>
                  </a:extLst>
                </a:gridCol>
              </a:tblGrid>
              <a:tr h="198000">
                <a:tc>
                  <a:txBody>
                    <a:bodyPr/>
                    <a:lstStyle/>
                    <a:p>
                      <a:pPr marL="18000" algn="l" fontAlgn="b"/>
                      <a:r>
                        <a:rPr lang="fi-FI" sz="1050" b="1" u="none" strike="noStrike" dirty="0">
                          <a:solidFill>
                            <a:sysClr val="windowText" lastClr="000000"/>
                          </a:solidFill>
                          <a:effectLst/>
                        </a:rPr>
                        <a:t>Alue</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2000</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2001</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2002</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2003</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2004</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2005</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2006</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2007</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2008</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2009</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65531571"/>
                  </a:ext>
                </a:extLst>
              </a:tr>
              <a:tr h="198000">
                <a:tc>
                  <a:txBody>
                    <a:bodyPr/>
                    <a:lstStyle/>
                    <a:p>
                      <a:pPr marL="18000" algn="l" fontAlgn="b"/>
                      <a:r>
                        <a:rPr lang="fi-FI" sz="1050" u="none" strike="noStrike" dirty="0">
                          <a:effectLst/>
                        </a:rPr>
                        <a:t>Iisalmi</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23 113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22 903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22 835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22 647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22 639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22 482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22 319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22 298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22 289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22 169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2104746"/>
                  </a:ext>
                </a:extLst>
              </a:tr>
              <a:tr h="198000">
                <a:tc>
                  <a:txBody>
                    <a:bodyPr/>
                    <a:lstStyle/>
                    <a:p>
                      <a:pPr marL="18000" algn="l" fontAlgn="b"/>
                      <a:r>
                        <a:rPr lang="fi-FI" sz="1050" u="none" strike="noStrike" dirty="0">
                          <a:effectLst/>
                        </a:rPr>
                        <a:t>Joroinen</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5 880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5 822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5 752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5 723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5 645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5 619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5 596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5 495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5 476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5 423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461272"/>
                  </a:ext>
                </a:extLst>
              </a:tr>
              <a:tr h="198000">
                <a:tc>
                  <a:txBody>
                    <a:bodyPr/>
                    <a:lstStyle/>
                    <a:p>
                      <a:pPr marL="18000" algn="l" fontAlgn="b"/>
                      <a:r>
                        <a:rPr lang="fi-FI" sz="1050" u="none" strike="noStrike">
                          <a:effectLst/>
                        </a:rPr>
                        <a:t>Kaavi</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3 776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3 700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3 660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3 651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3 630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3 596</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3 552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3 490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3 457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3 429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2769832"/>
                  </a:ext>
                </a:extLst>
              </a:tr>
              <a:tr h="198000">
                <a:tc>
                  <a:txBody>
                    <a:bodyPr/>
                    <a:lstStyle/>
                    <a:p>
                      <a:pPr marL="18000" algn="l" fontAlgn="b"/>
                      <a:r>
                        <a:rPr lang="fi-FI" sz="1050" u="none" strike="noStrike" dirty="0">
                          <a:effectLst/>
                        </a:rPr>
                        <a:t>Keitele</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2 972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2 943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2 916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2 831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2 803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2 760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2 692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2 642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2 618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2 563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0270108"/>
                  </a:ext>
                </a:extLst>
              </a:tr>
              <a:tr h="198000">
                <a:tc>
                  <a:txBody>
                    <a:bodyPr/>
                    <a:lstStyle/>
                    <a:p>
                      <a:pPr marL="18000" algn="l" fontAlgn="b"/>
                      <a:r>
                        <a:rPr lang="fi-FI" sz="1050" u="none" strike="noStrike">
                          <a:effectLst/>
                        </a:rPr>
                        <a:t>Kiuruvesi</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10 358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10 187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10 074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9 988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9 864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9 745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9 639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9 515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9 400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9 318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5721143"/>
                  </a:ext>
                </a:extLst>
              </a:tr>
              <a:tr h="198000">
                <a:tc>
                  <a:txBody>
                    <a:bodyPr/>
                    <a:lstStyle/>
                    <a:p>
                      <a:pPr marL="18000" algn="l" fontAlgn="b"/>
                      <a:r>
                        <a:rPr lang="fi-FI" sz="1050" u="none" strike="noStrike" dirty="0">
                          <a:effectLst/>
                        </a:rPr>
                        <a:t>Kuopio</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108 890</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109 338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109 539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109 849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110 025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110 208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110 417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110 713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111 218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111 799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0946948"/>
                  </a:ext>
                </a:extLst>
              </a:tr>
              <a:tr h="198000">
                <a:tc>
                  <a:txBody>
                    <a:bodyPr/>
                    <a:lstStyle/>
                    <a:p>
                      <a:pPr marL="18000" algn="l" fontAlgn="b"/>
                      <a:r>
                        <a:rPr lang="fi-FI" sz="1050" u="none" strike="noStrike" dirty="0">
                          <a:effectLst/>
                        </a:rPr>
                        <a:t>Lapinlahti</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11 082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10 953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10 804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10 748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10 683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10 581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10 618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10 542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10 555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10 477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8989093"/>
                  </a:ext>
                </a:extLst>
              </a:tr>
              <a:tr h="198000">
                <a:tc>
                  <a:txBody>
                    <a:bodyPr/>
                    <a:lstStyle/>
                    <a:p>
                      <a:pPr marL="18000" algn="l" fontAlgn="b"/>
                      <a:r>
                        <a:rPr lang="fi-FI" sz="1050" u="none" strike="noStrike">
                          <a:effectLst/>
                        </a:rPr>
                        <a:t>Leppävirta</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11 085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11 073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11 044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11 038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10 970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10 967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10 921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10 885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10 760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10 633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960518"/>
                  </a:ext>
                </a:extLst>
              </a:tr>
              <a:tr h="198000">
                <a:tc>
                  <a:txBody>
                    <a:bodyPr/>
                    <a:lstStyle/>
                    <a:p>
                      <a:pPr marL="18000" algn="l" fontAlgn="b"/>
                      <a:r>
                        <a:rPr lang="fi-FI" sz="1050" u="none" strike="noStrike">
                          <a:effectLst/>
                        </a:rPr>
                        <a:t>Pielavesi</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5 916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5 822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5 747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5 633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5 550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5 482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5 367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5 292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5 249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5 147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3329972"/>
                  </a:ext>
                </a:extLst>
              </a:tr>
              <a:tr h="198000">
                <a:tc>
                  <a:txBody>
                    <a:bodyPr/>
                    <a:lstStyle/>
                    <a:p>
                      <a:pPr marL="18000" algn="l" fontAlgn="b"/>
                      <a:r>
                        <a:rPr lang="fi-FI" sz="1050" u="none" strike="noStrike" dirty="0">
                          <a:effectLst/>
                        </a:rPr>
                        <a:t>Rautalampi</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3 867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3 816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3 779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3 723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3 707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3 678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3 603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3 592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3 538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3 520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7047819"/>
                  </a:ext>
                </a:extLst>
              </a:tr>
              <a:tr h="198000">
                <a:tc>
                  <a:txBody>
                    <a:bodyPr/>
                    <a:lstStyle/>
                    <a:p>
                      <a:pPr marL="18000" algn="l" fontAlgn="b"/>
                      <a:r>
                        <a:rPr lang="fi-FI" sz="1050" u="none" strike="noStrike">
                          <a:effectLst/>
                        </a:rPr>
                        <a:t>Rautavaara</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2 377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2 301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2 240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2 182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2 137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2 090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2 061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1 988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1 949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1 918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4345429"/>
                  </a:ext>
                </a:extLst>
              </a:tr>
              <a:tr h="198000">
                <a:tc>
                  <a:txBody>
                    <a:bodyPr/>
                    <a:lstStyle/>
                    <a:p>
                      <a:pPr marL="18000" algn="l" fontAlgn="b"/>
                      <a:r>
                        <a:rPr lang="fi-FI" sz="1050" u="none" strike="noStrike" dirty="0">
                          <a:effectLst/>
                        </a:rPr>
                        <a:t>Siilinjärvi</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19 742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19 760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19 885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20 119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20 234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20 271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20 609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20 750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20 769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20 964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7236253"/>
                  </a:ext>
                </a:extLst>
              </a:tr>
              <a:tr h="198000">
                <a:tc>
                  <a:txBody>
                    <a:bodyPr/>
                    <a:lstStyle/>
                    <a:p>
                      <a:pPr marL="18000" algn="l" fontAlgn="b"/>
                      <a:r>
                        <a:rPr lang="fi-FI" sz="1050" u="none" strike="noStrike">
                          <a:effectLst/>
                        </a:rPr>
                        <a:t>Sonkajärvi</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5 272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5 155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5 070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5 007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4 995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4 951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4 900</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4 825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4 706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4 694</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1583926"/>
                  </a:ext>
                </a:extLst>
              </a:tr>
              <a:tr h="198000">
                <a:tc>
                  <a:txBody>
                    <a:bodyPr/>
                    <a:lstStyle/>
                    <a:p>
                      <a:pPr marL="18000" algn="l" fontAlgn="b"/>
                      <a:r>
                        <a:rPr lang="fi-FI" sz="1050" u="none" strike="noStrike" dirty="0">
                          <a:effectLst/>
                        </a:rPr>
                        <a:t>Suonenjoki</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8 048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7 992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7 886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7 787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7 836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7 766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7 741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7 678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7 607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7 611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0820802"/>
                  </a:ext>
                </a:extLst>
              </a:tr>
              <a:tr h="198000">
                <a:tc>
                  <a:txBody>
                    <a:bodyPr/>
                    <a:lstStyle/>
                    <a:p>
                      <a:pPr marL="18000" algn="l" fontAlgn="b"/>
                      <a:r>
                        <a:rPr lang="fi-FI" sz="1050" u="none" strike="noStrike" dirty="0">
                          <a:effectLst/>
                        </a:rPr>
                        <a:t>Tervo</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1 994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1 951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1 925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1 920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1 890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1 835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1 790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1 792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1 750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1 744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2801486"/>
                  </a:ext>
                </a:extLst>
              </a:tr>
              <a:tr h="198000">
                <a:tc>
                  <a:txBody>
                    <a:bodyPr/>
                    <a:lstStyle/>
                    <a:p>
                      <a:pPr marL="18000" algn="l" fontAlgn="b"/>
                      <a:r>
                        <a:rPr lang="fi-FI" sz="1050" u="none" strike="noStrike" dirty="0">
                          <a:effectLst/>
                        </a:rPr>
                        <a:t>Tuusniemi</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3 204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3 171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3 083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3 037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3 031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2 998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2 983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2 934</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2 877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2 864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6785728"/>
                  </a:ext>
                </a:extLst>
              </a:tr>
              <a:tr h="198000">
                <a:tc>
                  <a:txBody>
                    <a:bodyPr/>
                    <a:lstStyle/>
                    <a:p>
                      <a:pPr marL="18000" algn="l" fontAlgn="b"/>
                      <a:r>
                        <a:rPr lang="fi-FI" sz="1050" u="none" strike="noStrike" dirty="0">
                          <a:effectLst/>
                        </a:rPr>
                        <a:t>Varkaus</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24 890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24 731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24 546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24 366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24 269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23 946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23 643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23 405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23 182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22 935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33453168"/>
                  </a:ext>
                </a:extLst>
              </a:tr>
              <a:tr h="198000">
                <a:tc>
                  <a:txBody>
                    <a:bodyPr/>
                    <a:lstStyle/>
                    <a:p>
                      <a:pPr marL="18000" algn="l" fontAlgn="b"/>
                      <a:r>
                        <a:rPr lang="fi-FI" sz="1050" u="none" strike="noStrike" dirty="0">
                          <a:effectLst/>
                        </a:rPr>
                        <a:t>Vesanto</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2 812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2 752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2 697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2 675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2 689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2 583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2 548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2 477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2 437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2 412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5273655"/>
                  </a:ext>
                </a:extLst>
              </a:tr>
              <a:tr h="198000">
                <a:tc>
                  <a:txBody>
                    <a:bodyPr/>
                    <a:lstStyle/>
                    <a:p>
                      <a:pPr marL="18000" algn="l" fontAlgn="b"/>
                      <a:r>
                        <a:rPr lang="fi-FI" sz="1050" u="none" strike="noStrike" dirty="0">
                          <a:effectLst/>
                        </a:rPr>
                        <a:t>Vieremä</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4 361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4 294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4 246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4 155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4 143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4 125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4 095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4 054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4 062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3 985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5705916"/>
                  </a:ext>
                </a:extLst>
              </a:tr>
              <a:tr h="198000">
                <a:tc>
                  <a:txBody>
                    <a:bodyPr/>
                    <a:lstStyle/>
                    <a:p>
                      <a:pPr marL="18000" algn="l" fontAlgn="b"/>
                      <a:r>
                        <a:rPr lang="fi-FI" sz="1050" u="none" strike="noStrike" dirty="0">
                          <a:effectLst/>
                        </a:rPr>
                        <a:t>Koillis-Savon seutukunta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9 357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9 172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8 983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8 870</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8 798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8 684</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8 596</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8 412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8 283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8 211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55525635"/>
                  </a:ext>
                </a:extLst>
              </a:tr>
              <a:tr h="198000">
                <a:tc>
                  <a:txBody>
                    <a:bodyPr/>
                    <a:lstStyle/>
                    <a:p>
                      <a:pPr marL="18000" algn="l" fontAlgn="b"/>
                      <a:r>
                        <a:rPr lang="fi-FI" sz="1050" u="none" strike="noStrike" dirty="0">
                          <a:effectLst/>
                        </a:rPr>
                        <a:t>Kuopion seutukunta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128 632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129 098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129 424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129 968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130 259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130 479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131 026</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131 463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131 987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132 763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0409700"/>
                  </a:ext>
                </a:extLst>
              </a:tr>
              <a:tr h="198000">
                <a:tc>
                  <a:txBody>
                    <a:bodyPr/>
                    <a:lstStyle/>
                    <a:p>
                      <a:pPr marL="18000" algn="l" fontAlgn="b"/>
                      <a:r>
                        <a:rPr lang="fi-FI" sz="1050" u="none" strike="noStrike" dirty="0">
                          <a:effectLst/>
                        </a:rPr>
                        <a:t>Sisä-Savon seutukunta </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16 721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16 511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16 287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16 105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16 122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15 862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15 682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15 539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15 332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15 287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45402899"/>
                  </a:ext>
                </a:extLst>
              </a:tr>
              <a:tr h="198000">
                <a:tc>
                  <a:txBody>
                    <a:bodyPr/>
                    <a:lstStyle/>
                    <a:p>
                      <a:pPr marL="18000" algn="l" fontAlgn="b"/>
                      <a:r>
                        <a:rPr lang="fi-FI" sz="1050" u="none" strike="noStrike" dirty="0">
                          <a:effectLst/>
                        </a:rPr>
                        <a:t>Varkauden seutukunta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41 855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41 626</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41 342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41 127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40 884</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40 532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40 160</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39 785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39 418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38 991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2676603"/>
                  </a:ext>
                </a:extLst>
              </a:tr>
              <a:tr h="198000">
                <a:tc>
                  <a:txBody>
                    <a:bodyPr/>
                    <a:lstStyle/>
                    <a:p>
                      <a:pPr marL="18000" algn="l" fontAlgn="b"/>
                      <a:r>
                        <a:rPr lang="fi-FI" sz="1050" u="none" strike="noStrike" dirty="0">
                          <a:effectLst/>
                        </a:rPr>
                        <a:t>Ylä-Savon seutukunta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63 074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62 257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61 692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61 009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60 677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60 126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59 630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59 168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58 879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58 353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599485"/>
                  </a:ext>
                </a:extLst>
              </a:tr>
              <a:tr h="198000">
                <a:tc>
                  <a:txBody>
                    <a:bodyPr/>
                    <a:lstStyle/>
                    <a:p>
                      <a:pPr marL="18000" algn="l" fontAlgn="b"/>
                      <a:r>
                        <a:rPr lang="fi-FI" sz="1050" b="1" u="none" strike="noStrike" dirty="0">
                          <a:effectLst/>
                        </a:rPr>
                        <a:t>Pohjois-Savo</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a:effectLst/>
                        </a:rPr>
                        <a:t>259 639</a:t>
                      </a:r>
                      <a:endParaRPr lang="fi-FI" sz="1050" b="1"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258 664</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257 728</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257 079</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256 740</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255 683</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255 094</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254 367</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253 899</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253 605</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532533006"/>
                  </a:ext>
                </a:extLst>
              </a:tr>
              <a:tr h="198000">
                <a:tc>
                  <a:txBody>
                    <a:bodyPr/>
                    <a:lstStyle/>
                    <a:p>
                      <a:pPr marL="18000" algn="l" fontAlgn="b"/>
                      <a:r>
                        <a:rPr lang="fi-FI" sz="1050" u="none" strike="noStrike" dirty="0">
                          <a:effectLst/>
                        </a:rPr>
                        <a:t>Koko maa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5 181 115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5 194 901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5 206 295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5 219 732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5 236 611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5 255 580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5 276 955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5 300 484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5 326 314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5 351 427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7552402"/>
                  </a:ext>
                </a:extLst>
              </a:tr>
            </a:tbl>
          </a:graphicData>
        </a:graphic>
      </p:graphicFrame>
      <p:sp>
        <p:nvSpPr>
          <p:cNvPr id="6" name="Tekstiruutu 5">
            <a:extLst>
              <a:ext uri="{FF2B5EF4-FFF2-40B4-BE49-F238E27FC236}">
                <a16:creationId xmlns:a16="http://schemas.microsoft.com/office/drawing/2014/main" id="{CD40D28D-9C10-44AB-87EC-5A9F69773973}"/>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257470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26F15-C773-4D95-A2C4-A20529440CD5}"/>
              </a:ext>
            </a:extLst>
          </p:cNvPr>
          <p:cNvSpPr>
            <a:spLocks noGrp="1"/>
          </p:cNvSpPr>
          <p:nvPr>
            <p:ph type="title"/>
          </p:nvPr>
        </p:nvSpPr>
        <p:spPr>
          <a:xfrm>
            <a:off x="628650" y="0"/>
            <a:ext cx="7886700" cy="733627"/>
          </a:xfrm>
        </p:spPr>
        <p:txBody>
          <a:bodyPr/>
          <a:lstStyle/>
          <a:p>
            <a:pPr algn="ctr"/>
            <a:r>
              <a:rPr lang="fi-FI" dirty="0"/>
              <a:t>Toteutunut väestönkehitys v. 2010–2020</a:t>
            </a:r>
          </a:p>
        </p:txBody>
      </p:sp>
      <p:graphicFrame>
        <p:nvGraphicFramePr>
          <p:cNvPr id="4" name="Taulukko 3">
            <a:extLst>
              <a:ext uri="{FF2B5EF4-FFF2-40B4-BE49-F238E27FC236}">
                <a16:creationId xmlns:a16="http://schemas.microsoft.com/office/drawing/2014/main" id="{7C9E90D2-6D3E-4548-B8BC-9AB2BFB6D5BF}"/>
              </a:ext>
            </a:extLst>
          </p:cNvPr>
          <p:cNvGraphicFramePr>
            <a:graphicFrameLocks noGrp="1"/>
          </p:cNvGraphicFramePr>
          <p:nvPr>
            <p:extLst>
              <p:ext uri="{D42A27DB-BD31-4B8C-83A1-F6EECF244321}">
                <p14:modId xmlns:p14="http://schemas.microsoft.com/office/powerpoint/2010/main" val="1370076379"/>
              </p:ext>
            </p:extLst>
          </p:nvPr>
        </p:nvGraphicFramePr>
        <p:xfrm>
          <a:off x="513000" y="806677"/>
          <a:ext cx="8118000" cy="5346000"/>
        </p:xfrm>
        <a:graphic>
          <a:graphicData uri="http://schemas.openxmlformats.org/drawingml/2006/table">
            <a:tbl>
              <a:tblPr firstRow="1">
                <a:tableStyleId>{5C22544A-7EE6-4342-B048-85BDC9FD1C3A}</a:tableStyleId>
              </a:tblPr>
              <a:tblGrid>
                <a:gridCol w="1386000">
                  <a:extLst>
                    <a:ext uri="{9D8B030D-6E8A-4147-A177-3AD203B41FA5}">
                      <a16:colId xmlns:a16="http://schemas.microsoft.com/office/drawing/2014/main" val="2007425591"/>
                    </a:ext>
                  </a:extLst>
                </a:gridCol>
                <a:gridCol w="612000">
                  <a:extLst>
                    <a:ext uri="{9D8B030D-6E8A-4147-A177-3AD203B41FA5}">
                      <a16:colId xmlns:a16="http://schemas.microsoft.com/office/drawing/2014/main" val="284953347"/>
                    </a:ext>
                  </a:extLst>
                </a:gridCol>
                <a:gridCol w="612000">
                  <a:extLst>
                    <a:ext uri="{9D8B030D-6E8A-4147-A177-3AD203B41FA5}">
                      <a16:colId xmlns:a16="http://schemas.microsoft.com/office/drawing/2014/main" val="372055468"/>
                    </a:ext>
                  </a:extLst>
                </a:gridCol>
                <a:gridCol w="612000">
                  <a:extLst>
                    <a:ext uri="{9D8B030D-6E8A-4147-A177-3AD203B41FA5}">
                      <a16:colId xmlns:a16="http://schemas.microsoft.com/office/drawing/2014/main" val="1156775824"/>
                    </a:ext>
                  </a:extLst>
                </a:gridCol>
                <a:gridCol w="612000">
                  <a:extLst>
                    <a:ext uri="{9D8B030D-6E8A-4147-A177-3AD203B41FA5}">
                      <a16:colId xmlns:a16="http://schemas.microsoft.com/office/drawing/2014/main" val="599088956"/>
                    </a:ext>
                  </a:extLst>
                </a:gridCol>
                <a:gridCol w="612000">
                  <a:extLst>
                    <a:ext uri="{9D8B030D-6E8A-4147-A177-3AD203B41FA5}">
                      <a16:colId xmlns:a16="http://schemas.microsoft.com/office/drawing/2014/main" val="492427581"/>
                    </a:ext>
                  </a:extLst>
                </a:gridCol>
                <a:gridCol w="612000">
                  <a:extLst>
                    <a:ext uri="{9D8B030D-6E8A-4147-A177-3AD203B41FA5}">
                      <a16:colId xmlns:a16="http://schemas.microsoft.com/office/drawing/2014/main" val="3434037142"/>
                    </a:ext>
                  </a:extLst>
                </a:gridCol>
                <a:gridCol w="612000">
                  <a:extLst>
                    <a:ext uri="{9D8B030D-6E8A-4147-A177-3AD203B41FA5}">
                      <a16:colId xmlns:a16="http://schemas.microsoft.com/office/drawing/2014/main" val="2400982555"/>
                    </a:ext>
                  </a:extLst>
                </a:gridCol>
                <a:gridCol w="612000">
                  <a:extLst>
                    <a:ext uri="{9D8B030D-6E8A-4147-A177-3AD203B41FA5}">
                      <a16:colId xmlns:a16="http://schemas.microsoft.com/office/drawing/2014/main" val="2374280313"/>
                    </a:ext>
                  </a:extLst>
                </a:gridCol>
                <a:gridCol w="612000">
                  <a:extLst>
                    <a:ext uri="{9D8B030D-6E8A-4147-A177-3AD203B41FA5}">
                      <a16:colId xmlns:a16="http://schemas.microsoft.com/office/drawing/2014/main" val="1308590631"/>
                    </a:ext>
                  </a:extLst>
                </a:gridCol>
                <a:gridCol w="612000">
                  <a:extLst>
                    <a:ext uri="{9D8B030D-6E8A-4147-A177-3AD203B41FA5}">
                      <a16:colId xmlns:a16="http://schemas.microsoft.com/office/drawing/2014/main" val="3459111368"/>
                    </a:ext>
                  </a:extLst>
                </a:gridCol>
                <a:gridCol w="612000">
                  <a:extLst>
                    <a:ext uri="{9D8B030D-6E8A-4147-A177-3AD203B41FA5}">
                      <a16:colId xmlns:a16="http://schemas.microsoft.com/office/drawing/2014/main" val="2484459568"/>
                    </a:ext>
                  </a:extLst>
                </a:gridCol>
              </a:tblGrid>
              <a:tr h="198000">
                <a:tc>
                  <a:txBody>
                    <a:bodyPr/>
                    <a:lstStyle/>
                    <a:p>
                      <a:pPr marL="18000" algn="l" fontAlgn="b"/>
                      <a:r>
                        <a:rPr lang="fi-FI" sz="1050" b="1" u="none" strike="noStrike" dirty="0">
                          <a:solidFill>
                            <a:sysClr val="windowText" lastClr="000000"/>
                          </a:solidFill>
                          <a:effectLst/>
                        </a:rPr>
                        <a:t>Alue</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2010</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2011</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2012</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2013</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2014</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2015</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2016</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2017</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2018</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2019</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u="none" strike="noStrike" dirty="0">
                          <a:solidFill>
                            <a:sysClr val="windowText" lastClr="000000"/>
                          </a:solidFill>
                          <a:effectLst/>
                        </a:rPr>
                        <a:t>2020</a:t>
                      </a:r>
                      <a:endParaRPr lang="fi-FI" sz="1050" b="1" i="0" u="none" strike="noStrike" dirty="0">
                        <a:solidFill>
                          <a:sysClr val="windowText" lastClr="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62495091"/>
                  </a:ext>
                </a:extLst>
              </a:tr>
              <a:tr h="198000">
                <a:tc>
                  <a:txBody>
                    <a:bodyPr/>
                    <a:lstStyle/>
                    <a:p>
                      <a:pPr marL="18000" algn="l" fontAlgn="b"/>
                      <a:r>
                        <a:rPr lang="fi-FI" sz="1050" u="none" strike="noStrike" dirty="0">
                          <a:effectLst/>
                        </a:rPr>
                        <a:t>Iisalmi</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22 095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22 147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22 135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22 171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22 115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21 945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21 767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21 639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21 472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21 368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21 124</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3769247"/>
                  </a:ext>
                </a:extLst>
              </a:tr>
              <a:tr h="198000">
                <a:tc>
                  <a:txBody>
                    <a:bodyPr/>
                    <a:lstStyle/>
                    <a:p>
                      <a:pPr marL="18000" algn="l" fontAlgn="b"/>
                      <a:r>
                        <a:rPr lang="fi-FI" sz="1050" u="none" strike="noStrike" dirty="0">
                          <a:effectLst/>
                        </a:rPr>
                        <a:t>Joroinen</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5 394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5 342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5 291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5 213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5 178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5 110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5 039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4 917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4 812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4 767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4 689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3889617"/>
                  </a:ext>
                </a:extLst>
              </a:tr>
              <a:tr h="198000">
                <a:tc>
                  <a:txBody>
                    <a:bodyPr/>
                    <a:lstStyle/>
                    <a:p>
                      <a:pPr marL="18000" algn="l" fontAlgn="b"/>
                      <a:r>
                        <a:rPr lang="fi-FI" sz="1050" u="none" strike="noStrike" dirty="0">
                          <a:effectLst/>
                        </a:rPr>
                        <a:t>Kaavi</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3 377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3 385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3 315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3 261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3 214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3 194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3 154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3 048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2 990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2 893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2 807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3259347"/>
                  </a:ext>
                </a:extLst>
              </a:tr>
              <a:tr h="198000">
                <a:tc>
                  <a:txBody>
                    <a:bodyPr/>
                    <a:lstStyle/>
                    <a:p>
                      <a:pPr marL="18000" algn="l" fontAlgn="b"/>
                      <a:r>
                        <a:rPr lang="fi-FI" sz="1050" u="none" strike="noStrike">
                          <a:effectLst/>
                        </a:rPr>
                        <a:t>Keitele</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2 542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2 524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2 476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2 427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2 398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2 379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2 346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2 309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2 244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2 202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2 155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1886601"/>
                  </a:ext>
                </a:extLst>
              </a:tr>
              <a:tr h="198000">
                <a:tc>
                  <a:txBody>
                    <a:bodyPr/>
                    <a:lstStyle/>
                    <a:p>
                      <a:pPr marL="18000" algn="l" fontAlgn="b"/>
                      <a:r>
                        <a:rPr lang="fi-FI" sz="1050" u="none" strike="noStrike">
                          <a:effectLst/>
                        </a:rPr>
                        <a:t>Kiuruvesi</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9 157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9 063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8 989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8 866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8 752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8 600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8 444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8 283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8 153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7 998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7 854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6650119"/>
                  </a:ext>
                </a:extLst>
              </a:tr>
              <a:tr h="198000">
                <a:tc>
                  <a:txBody>
                    <a:bodyPr/>
                    <a:lstStyle/>
                    <a:p>
                      <a:pPr marL="18000" algn="l" fontAlgn="b"/>
                      <a:r>
                        <a:rPr lang="fi-FI" sz="1050" u="none" strike="noStrike" dirty="0">
                          <a:effectLst/>
                        </a:rPr>
                        <a:t>Kuopio</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112 336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112 919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114 055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115 108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116 171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116 921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117 740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118 209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118 664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119 282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120 210</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1648208"/>
                  </a:ext>
                </a:extLst>
              </a:tr>
              <a:tr h="198000">
                <a:tc>
                  <a:txBody>
                    <a:bodyPr/>
                    <a:lstStyle/>
                    <a:p>
                      <a:pPr marL="18000" algn="l" fontAlgn="b"/>
                      <a:r>
                        <a:rPr lang="fi-FI" sz="1050" u="none" strike="noStrike">
                          <a:effectLst/>
                        </a:rPr>
                        <a:t>Lapinlahti</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10 412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10 386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10 289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10 176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10 093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9 982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9 882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9 692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9 617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9 485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9 358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1182849"/>
                  </a:ext>
                </a:extLst>
              </a:tr>
              <a:tr h="198000">
                <a:tc>
                  <a:txBody>
                    <a:bodyPr/>
                    <a:lstStyle/>
                    <a:p>
                      <a:pPr marL="18000" algn="l" fontAlgn="b"/>
                      <a:r>
                        <a:rPr lang="fi-FI" sz="1050" u="none" strike="noStrike" dirty="0">
                          <a:effectLst/>
                        </a:rPr>
                        <a:t>Leppävirta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10 556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10 405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10 274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10 170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10 015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9 953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9 865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9 782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9 650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9 454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9 402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363463"/>
                  </a:ext>
                </a:extLst>
              </a:tr>
              <a:tr h="198000">
                <a:tc>
                  <a:txBody>
                    <a:bodyPr/>
                    <a:lstStyle/>
                    <a:p>
                      <a:pPr marL="18000" algn="l" fontAlgn="b"/>
                      <a:r>
                        <a:rPr lang="fi-FI" sz="1050" u="none" strike="noStrike">
                          <a:effectLst/>
                        </a:rPr>
                        <a:t>Pielavesi</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5 087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5 006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4 926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4 824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4 787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4 740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4 697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4 624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4 498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4 391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4 321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26437715"/>
                  </a:ext>
                </a:extLst>
              </a:tr>
              <a:tr h="198000">
                <a:tc>
                  <a:txBody>
                    <a:bodyPr/>
                    <a:lstStyle/>
                    <a:p>
                      <a:pPr marL="18000" algn="l" fontAlgn="b"/>
                      <a:r>
                        <a:rPr lang="fi-FI" sz="1050" u="none" strike="noStrike">
                          <a:effectLst/>
                        </a:rPr>
                        <a:t>Rautalampi</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3 475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3 481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3 444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3 426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3 374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3 303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3 288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3 255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3 196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3 121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3 053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1245232"/>
                  </a:ext>
                </a:extLst>
              </a:tr>
              <a:tr h="198000">
                <a:tc>
                  <a:txBody>
                    <a:bodyPr/>
                    <a:lstStyle/>
                    <a:p>
                      <a:pPr marL="18000" algn="l" fontAlgn="b"/>
                      <a:r>
                        <a:rPr lang="fi-FI" sz="1050" u="none" strike="noStrike">
                          <a:effectLst/>
                        </a:rPr>
                        <a:t>Rautavaara</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1 872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1 848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1 813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1 784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1 768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1 737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1 723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1 698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1 651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1 602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1 561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16424352"/>
                  </a:ext>
                </a:extLst>
              </a:tr>
              <a:tr h="198000">
                <a:tc>
                  <a:txBody>
                    <a:bodyPr/>
                    <a:lstStyle/>
                    <a:p>
                      <a:pPr marL="18000" algn="l" fontAlgn="b"/>
                      <a:r>
                        <a:rPr lang="fi-FI" sz="1050" u="none" strike="noStrike" dirty="0">
                          <a:effectLst/>
                        </a:rPr>
                        <a:t>Siilinjärvi</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21 010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21 311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21 431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21 567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21 668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21 794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21 768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21 657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21 674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21 423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21 251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3619222"/>
                  </a:ext>
                </a:extLst>
              </a:tr>
              <a:tr h="198000">
                <a:tc>
                  <a:txBody>
                    <a:bodyPr/>
                    <a:lstStyle/>
                    <a:p>
                      <a:pPr marL="18000" algn="l" fontAlgn="b"/>
                      <a:r>
                        <a:rPr lang="fi-FI" sz="1050" u="none" strike="noStrike">
                          <a:effectLst/>
                        </a:rPr>
                        <a:t>Sonkajärvi</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4 671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4 600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4 493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4 454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4 336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4 278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4 199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4 075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3 967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3 897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3 841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7251732"/>
                  </a:ext>
                </a:extLst>
              </a:tr>
              <a:tr h="198000">
                <a:tc>
                  <a:txBody>
                    <a:bodyPr/>
                    <a:lstStyle/>
                    <a:p>
                      <a:pPr marL="18000" algn="l" fontAlgn="b"/>
                      <a:r>
                        <a:rPr lang="fi-FI" sz="1050" u="none" strike="noStrike" dirty="0">
                          <a:effectLst/>
                        </a:rPr>
                        <a:t>Suonenjoki</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7 598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7 577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7 496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7 456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7 419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7 390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7 312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7 266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7 145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7 064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6 931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0920752"/>
                  </a:ext>
                </a:extLst>
              </a:tr>
              <a:tr h="198000">
                <a:tc>
                  <a:txBody>
                    <a:bodyPr/>
                    <a:lstStyle/>
                    <a:p>
                      <a:pPr marL="18000" algn="l" fontAlgn="b"/>
                      <a:r>
                        <a:rPr lang="fi-FI" sz="1050" u="none" strike="noStrike" dirty="0">
                          <a:effectLst/>
                        </a:rPr>
                        <a:t>Tervo</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1 706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1 700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1 704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1 669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1 627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1 608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1 611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1 585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1 567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1 520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1 503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7237390"/>
                  </a:ext>
                </a:extLst>
              </a:tr>
              <a:tr h="198000">
                <a:tc>
                  <a:txBody>
                    <a:bodyPr/>
                    <a:lstStyle/>
                    <a:p>
                      <a:pPr marL="18000" algn="l" fontAlgn="b"/>
                      <a:r>
                        <a:rPr lang="fi-FI" sz="1050" u="none" strike="noStrike">
                          <a:effectLst/>
                        </a:rPr>
                        <a:t>Tuusniemi</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2 864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2 820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2 795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2 802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2 750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2 719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2 643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2 597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2 551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2 477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2 433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2627294"/>
                  </a:ext>
                </a:extLst>
              </a:tr>
              <a:tr h="198000">
                <a:tc>
                  <a:txBody>
                    <a:bodyPr/>
                    <a:lstStyle/>
                    <a:p>
                      <a:pPr marL="18000" algn="l" fontAlgn="b"/>
                      <a:r>
                        <a:rPr lang="fi-FI" sz="1050" u="none" strike="noStrike" dirty="0">
                          <a:effectLst/>
                        </a:rPr>
                        <a:t>Varkaus</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22 777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22 606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22 340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22 107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21 860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21 638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21 468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21 155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20 829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20 466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20 278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0769394"/>
                  </a:ext>
                </a:extLst>
              </a:tr>
              <a:tr h="198000">
                <a:tc>
                  <a:txBody>
                    <a:bodyPr/>
                    <a:lstStyle/>
                    <a:p>
                      <a:pPr marL="18000" algn="l" fontAlgn="b"/>
                      <a:r>
                        <a:rPr lang="fi-FI" sz="1050" u="none" strike="noStrike" dirty="0">
                          <a:effectLst/>
                        </a:rPr>
                        <a:t>Vesanto</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2 426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2 390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2 328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2 288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2 244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2 191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2 148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2 094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2 058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2 014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1 972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8368914"/>
                  </a:ext>
                </a:extLst>
              </a:tr>
              <a:tr h="198000">
                <a:tc>
                  <a:txBody>
                    <a:bodyPr/>
                    <a:lstStyle/>
                    <a:p>
                      <a:pPr marL="18000" algn="l" fontAlgn="b"/>
                      <a:r>
                        <a:rPr lang="fi-FI" sz="1050" u="none" strike="noStrike" dirty="0">
                          <a:effectLst/>
                        </a:rPr>
                        <a:t>Vieremä</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3 982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3 962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3 930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3 874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3 816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3 757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3 721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3 685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3 676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3 579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3 522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3064148"/>
                  </a:ext>
                </a:extLst>
              </a:tr>
              <a:tr h="198000">
                <a:tc>
                  <a:txBody>
                    <a:bodyPr/>
                    <a:lstStyle/>
                    <a:p>
                      <a:pPr marL="18000" algn="l" fontAlgn="b"/>
                      <a:r>
                        <a:rPr lang="fi-FI" sz="1050" u="none" strike="noStrike" dirty="0">
                          <a:effectLst/>
                        </a:rPr>
                        <a:t>Koillis-Savon seutukunta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8 113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8 053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7 923</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7 847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7 732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7 650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7 520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7 343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7 192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6 972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6 801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7622975"/>
                  </a:ext>
                </a:extLst>
              </a:tr>
              <a:tr h="198000">
                <a:tc>
                  <a:txBody>
                    <a:bodyPr/>
                    <a:lstStyle/>
                    <a:p>
                      <a:pPr marL="18000" algn="l" fontAlgn="b"/>
                      <a:r>
                        <a:rPr lang="fi-FI" sz="1050" u="none" strike="noStrike" dirty="0">
                          <a:effectLst/>
                        </a:rPr>
                        <a:t>Kuopion seutukunta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133 346</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134 230</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135 486</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136 675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137 839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138 715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139 508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139 866</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140 338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140 705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141 461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2590506"/>
                  </a:ext>
                </a:extLst>
              </a:tr>
              <a:tr h="198000">
                <a:tc>
                  <a:txBody>
                    <a:bodyPr/>
                    <a:lstStyle/>
                    <a:p>
                      <a:pPr marL="18000" algn="l" fontAlgn="b"/>
                      <a:r>
                        <a:rPr lang="fi-FI" sz="1050" u="none" strike="noStrike" dirty="0">
                          <a:effectLst/>
                        </a:rPr>
                        <a:t>Sisä-Savon seutukunta </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15 205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15 148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14 972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14 839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14 664</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14 492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14 359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14 200</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13 966</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13 719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13 459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3443989"/>
                  </a:ext>
                </a:extLst>
              </a:tr>
              <a:tr h="198000">
                <a:tc>
                  <a:txBody>
                    <a:bodyPr/>
                    <a:lstStyle/>
                    <a:p>
                      <a:pPr marL="18000" algn="l" fontAlgn="b"/>
                      <a:r>
                        <a:rPr lang="fi-FI" sz="1050" u="none" strike="noStrike" dirty="0">
                          <a:effectLst/>
                        </a:rPr>
                        <a:t>Varkauden seutukunta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38 727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38 353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37 905</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37 490</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37 053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36 701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36 372</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35 854</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35 291</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34 687</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34 369</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40474617"/>
                  </a:ext>
                </a:extLst>
              </a:tr>
              <a:tr h="198000">
                <a:tc>
                  <a:txBody>
                    <a:bodyPr/>
                    <a:lstStyle/>
                    <a:p>
                      <a:pPr marL="18000" algn="l" fontAlgn="b"/>
                      <a:r>
                        <a:rPr lang="fi-FI" sz="1050" u="none" strike="noStrike" dirty="0">
                          <a:effectLst/>
                        </a:rPr>
                        <a:t>Ylä-Savon seutukunta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57 946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57 688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57 238</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56 792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56 297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55 681</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55 056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54 307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53 627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52 920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52 175</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6722011"/>
                  </a:ext>
                </a:extLst>
              </a:tr>
              <a:tr h="198000">
                <a:tc>
                  <a:txBody>
                    <a:bodyPr/>
                    <a:lstStyle/>
                    <a:p>
                      <a:pPr marL="18000" algn="l" fontAlgn="b"/>
                      <a:r>
                        <a:rPr lang="fi-FI" sz="1050" b="1" u="none" strike="noStrike" dirty="0">
                          <a:effectLst/>
                        </a:rPr>
                        <a:t>Pohjois-Savo</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253 337</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253 472</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253 524</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a:effectLst/>
                        </a:rPr>
                        <a:t>253 643</a:t>
                      </a:r>
                      <a:endParaRPr lang="fi-FI" sz="1050" b="1"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a:effectLst/>
                        </a:rPr>
                        <a:t>253 585</a:t>
                      </a:r>
                      <a:endParaRPr lang="fi-FI" sz="1050" b="1"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a:effectLst/>
                        </a:rPr>
                        <a:t>253 239</a:t>
                      </a:r>
                      <a:endParaRPr lang="fi-FI" sz="1050" b="1"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252 815</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251 570</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250 414</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249 003</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u="none" strike="noStrike" dirty="0">
                          <a:effectLst/>
                        </a:rPr>
                        <a:t>248 265</a:t>
                      </a:r>
                      <a:endParaRPr lang="fi-FI" sz="1050" b="1"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483134095"/>
                  </a:ext>
                </a:extLst>
              </a:tr>
              <a:tr h="198000">
                <a:tc>
                  <a:txBody>
                    <a:bodyPr/>
                    <a:lstStyle/>
                    <a:p>
                      <a:pPr marL="18000" algn="l" fontAlgn="b"/>
                      <a:r>
                        <a:rPr lang="fi-FI" sz="1050" u="none" strike="noStrike" dirty="0">
                          <a:effectLst/>
                        </a:rPr>
                        <a:t>Koko maa</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5 375 276</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5 401 267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5 426 674</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5 451 270</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5 471 753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5 487 308</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5 503 297</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5 513 130</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5 517 919</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5 525 292</a:t>
                      </a:r>
                      <a:endParaRPr lang="fi-FI" sz="1050" b="0" i="0" u="none" strike="noStrike">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5 533 793</a:t>
                      </a:r>
                      <a:endParaRPr lang="fi-FI" sz="1050" b="0" i="0" u="none" strike="noStrike" dirty="0">
                        <a:solidFill>
                          <a:srgbClr val="000000"/>
                        </a:solidFill>
                        <a:effectLst/>
                        <a:latin typeface="Calibri" panose="020F0502020204030204" pitchFamily="34" charset="0"/>
                      </a:endParaRPr>
                    </a:p>
                  </a:txBody>
                  <a:tcPr marL="4972" marR="4972" marT="497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7403974"/>
                  </a:ext>
                </a:extLst>
              </a:tr>
            </a:tbl>
          </a:graphicData>
        </a:graphic>
      </p:graphicFrame>
      <p:sp>
        <p:nvSpPr>
          <p:cNvPr id="3" name="Dian numeron paikkamerkki 2">
            <a:extLst>
              <a:ext uri="{FF2B5EF4-FFF2-40B4-BE49-F238E27FC236}">
                <a16:creationId xmlns:a16="http://schemas.microsoft.com/office/drawing/2014/main" id="{3CBAF2CF-E8A4-42B8-A9A6-AD78014DC5D3}"/>
              </a:ext>
            </a:extLst>
          </p:cNvPr>
          <p:cNvSpPr>
            <a:spLocks noGrp="1"/>
          </p:cNvSpPr>
          <p:nvPr>
            <p:ph type="sldNum" sz="quarter" idx="12"/>
          </p:nvPr>
        </p:nvSpPr>
        <p:spPr/>
        <p:txBody>
          <a:bodyPr/>
          <a:lstStyle/>
          <a:p>
            <a:fld id="{6DE6D825-8E97-454B-BEAD-11D13CFBEEFD}" type="slidenum">
              <a:rPr lang="fi-FI" smtClean="0"/>
              <a:pPr/>
              <a:t>35</a:t>
            </a:fld>
            <a:endParaRPr lang="fi-FI" dirty="0"/>
          </a:p>
        </p:txBody>
      </p:sp>
      <p:sp>
        <p:nvSpPr>
          <p:cNvPr id="6" name="Tekstiruutu 5">
            <a:extLst>
              <a:ext uri="{FF2B5EF4-FFF2-40B4-BE49-F238E27FC236}">
                <a16:creationId xmlns:a16="http://schemas.microsoft.com/office/drawing/2014/main" id="{675766ED-7861-4105-B725-20098F03D302}"/>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225836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34040B-3BE5-40B5-9FDD-02099DBC1C28}"/>
              </a:ext>
            </a:extLst>
          </p:cNvPr>
          <p:cNvSpPr>
            <a:spLocks noGrp="1"/>
          </p:cNvSpPr>
          <p:nvPr>
            <p:ph type="title"/>
          </p:nvPr>
        </p:nvSpPr>
        <p:spPr>
          <a:xfrm>
            <a:off x="628650" y="0"/>
            <a:ext cx="7886700" cy="733627"/>
          </a:xfrm>
        </p:spPr>
        <p:txBody>
          <a:bodyPr>
            <a:normAutofit fontScale="90000"/>
          </a:bodyPr>
          <a:lstStyle/>
          <a:p>
            <a:pPr algn="ctr"/>
            <a:r>
              <a:rPr lang="fi-FI" dirty="0"/>
              <a:t>Tilastokeskuksen väestöennuste 2015 vuosille 2015–2027</a:t>
            </a:r>
          </a:p>
        </p:txBody>
      </p:sp>
      <p:graphicFrame>
        <p:nvGraphicFramePr>
          <p:cNvPr id="6" name="Taulukko 5">
            <a:extLst>
              <a:ext uri="{FF2B5EF4-FFF2-40B4-BE49-F238E27FC236}">
                <a16:creationId xmlns:a16="http://schemas.microsoft.com/office/drawing/2014/main" id="{015B6DE5-5BD0-40F0-9268-D296BB1530B8}"/>
              </a:ext>
            </a:extLst>
          </p:cNvPr>
          <p:cNvGraphicFramePr>
            <a:graphicFrameLocks noGrp="1"/>
          </p:cNvGraphicFramePr>
          <p:nvPr>
            <p:extLst>
              <p:ext uri="{D42A27DB-BD31-4B8C-83A1-F6EECF244321}">
                <p14:modId xmlns:p14="http://schemas.microsoft.com/office/powerpoint/2010/main" val="2568029974"/>
              </p:ext>
            </p:extLst>
          </p:nvPr>
        </p:nvGraphicFramePr>
        <p:xfrm>
          <a:off x="369000" y="806677"/>
          <a:ext cx="8406000" cy="5346000"/>
        </p:xfrm>
        <a:graphic>
          <a:graphicData uri="http://schemas.openxmlformats.org/drawingml/2006/table">
            <a:tbl>
              <a:tblPr firstRow="1"/>
              <a:tblGrid>
                <a:gridCol w="1386000">
                  <a:extLst>
                    <a:ext uri="{9D8B030D-6E8A-4147-A177-3AD203B41FA5}">
                      <a16:colId xmlns:a16="http://schemas.microsoft.com/office/drawing/2014/main" val="1561199479"/>
                    </a:ext>
                  </a:extLst>
                </a:gridCol>
                <a:gridCol w="540000">
                  <a:extLst>
                    <a:ext uri="{9D8B030D-6E8A-4147-A177-3AD203B41FA5}">
                      <a16:colId xmlns:a16="http://schemas.microsoft.com/office/drawing/2014/main" val="1096996357"/>
                    </a:ext>
                  </a:extLst>
                </a:gridCol>
                <a:gridCol w="540000">
                  <a:extLst>
                    <a:ext uri="{9D8B030D-6E8A-4147-A177-3AD203B41FA5}">
                      <a16:colId xmlns:a16="http://schemas.microsoft.com/office/drawing/2014/main" val="912795806"/>
                    </a:ext>
                  </a:extLst>
                </a:gridCol>
                <a:gridCol w="540000">
                  <a:extLst>
                    <a:ext uri="{9D8B030D-6E8A-4147-A177-3AD203B41FA5}">
                      <a16:colId xmlns:a16="http://schemas.microsoft.com/office/drawing/2014/main" val="771035606"/>
                    </a:ext>
                  </a:extLst>
                </a:gridCol>
                <a:gridCol w="540000">
                  <a:extLst>
                    <a:ext uri="{9D8B030D-6E8A-4147-A177-3AD203B41FA5}">
                      <a16:colId xmlns:a16="http://schemas.microsoft.com/office/drawing/2014/main" val="2760368338"/>
                    </a:ext>
                  </a:extLst>
                </a:gridCol>
                <a:gridCol w="540000">
                  <a:extLst>
                    <a:ext uri="{9D8B030D-6E8A-4147-A177-3AD203B41FA5}">
                      <a16:colId xmlns:a16="http://schemas.microsoft.com/office/drawing/2014/main" val="3732216206"/>
                    </a:ext>
                  </a:extLst>
                </a:gridCol>
                <a:gridCol w="540000">
                  <a:extLst>
                    <a:ext uri="{9D8B030D-6E8A-4147-A177-3AD203B41FA5}">
                      <a16:colId xmlns:a16="http://schemas.microsoft.com/office/drawing/2014/main" val="2736155984"/>
                    </a:ext>
                  </a:extLst>
                </a:gridCol>
                <a:gridCol w="540000">
                  <a:extLst>
                    <a:ext uri="{9D8B030D-6E8A-4147-A177-3AD203B41FA5}">
                      <a16:colId xmlns:a16="http://schemas.microsoft.com/office/drawing/2014/main" val="1929867369"/>
                    </a:ext>
                  </a:extLst>
                </a:gridCol>
                <a:gridCol w="540000">
                  <a:extLst>
                    <a:ext uri="{9D8B030D-6E8A-4147-A177-3AD203B41FA5}">
                      <a16:colId xmlns:a16="http://schemas.microsoft.com/office/drawing/2014/main" val="224506787"/>
                    </a:ext>
                  </a:extLst>
                </a:gridCol>
                <a:gridCol w="540000">
                  <a:extLst>
                    <a:ext uri="{9D8B030D-6E8A-4147-A177-3AD203B41FA5}">
                      <a16:colId xmlns:a16="http://schemas.microsoft.com/office/drawing/2014/main" val="2657925655"/>
                    </a:ext>
                  </a:extLst>
                </a:gridCol>
                <a:gridCol w="540000">
                  <a:extLst>
                    <a:ext uri="{9D8B030D-6E8A-4147-A177-3AD203B41FA5}">
                      <a16:colId xmlns:a16="http://schemas.microsoft.com/office/drawing/2014/main" val="2413160180"/>
                    </a:ext>
                  </a:extLst>
                </a:gridCol>
                <a:gridCol w="540000">
                  <a:extLst>
                    <a:ext uri="{9D8B030D-6E8A-4147-A177-3AD203B41FA5}">
                      <a16:colId xmlns:a16="http://schemas.microsoft.com/office/drawing/2014/main" val="1973410476"/>
                    </a:ext>
                  </a:extLst>
                </a:gridCol>
                <a:gridCol w="540000">
                  <a:extLst>
                    <a:ext uri="{9D8B030D-6E8A-4147-A177-3AD203B41FA5}">
                      <a16:colId xmlns:a16="http://schemas.microsoft.com/office/drawing/2014/main" val="2618926006"/>
                    </a:ext>
                  </a:extLst>
                </a:gridCol>
                <a:gridCol w="540000">
                  <a:extLst>
                    <a:ext uri="{9D8B030D-6E8A-4147-A177-3AD203B41FA5}">
                      <a16:colId xmlns:a16="http://schemas.microsoft.com/office/drawing/2014/main" val="483894414"/>
                    </a:ext>
                  </a:extLst>
                </a:gridCol>
              </a:tblGrid>
              <a:tr h="198000">
                <a:tc>
                  <a:txBody>
                    <a:bodyPr/>
                    <a:lstStyle/>
                    <a:p>
                      <a:pPr marL="18000" algn="l" fontAlgn="b"/>
                      <a:r>
                        <a:rPr lang="fi-FI" sz="1050" b="1" i="0" u="none" strike="noStrike" dirty="0">
                          <a:solidFill>
                            <a:srgbClr val="000000"/>
                          </a:solidFill>
                          <a:effectLst/>
                          <a:latin typeface="Calibri" panose="020F0502020204030204" pitchFamily="34" charset="0"/>
                        </a:rPr>
                        <a:t>Alue</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2015</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2016</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2017</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2018</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2019</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2020</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2021</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2022</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2023</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2024</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2025</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2026</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2027</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2628838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Iisalmi</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22 111</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22 111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22 106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22 098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22 089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22 080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22 067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22 058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22 047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22 034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22 019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22 003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21 986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055499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Joroinen</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5 126</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5 078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5 035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4 995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4 957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4 923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4 885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4 852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4 820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4 787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4 755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4 726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4 697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0543206"/>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Kaavi </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3 171</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3 133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3 095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3 062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3 029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3 001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2 972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2 946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2 921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2 896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2 874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2 853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2 834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9405899"/>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Keitele</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2 368</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2 340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2 311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2 283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2 257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2 232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2 208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2 187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2 166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2 149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2 129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2 113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2 095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07280389"/>
                  </a:ext>
                </a:extLst>
              </a:tr>
              <a:tr h="198000">
                <a:tc>
                  <a:txBody>
                    <a:bodyPr/>
                    <a:lstStyle/>
                    <a:p>
                      <a:pPr marL="18000" algn="l" fontAlgn="b"/>
                      <a:r>
                        <a:rPr lang="fi-FI" sz="1050" b="0" i="0" u="none" strike="noStrike">
                          <a:solidFill>
                            <a:srgbClr val="000000"/>
                          </a:solidFill>
                          <a:effectLst/>
                          <a:latin typeface="Calibri" panose="020F0502020204030204" pitchFamily="34" charset="0"/>
                        </a:rPr>
                        <a:t>Kiuruvesi</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8 644</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8 543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8 449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8 361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8 277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8 197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8 123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8 051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7 984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7 916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7 851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7 787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7 730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84715561"/>
                  </a:ext>
                </a:extLst>
              </a:tr>
              <a:tr h="198000">
                <a:tc>
                  <a:txBody>
                    <a:bodyPr/>
                    <a:lstStyle/>
                    <a:p>
                      <a:pPr marL="18000" algn="l" fontAlgn="b"/>
                      <a:r>
                        <a:rPr lang="fi-FI" sz="1050" b="0" i="0" u="none" strike="noStrike">
                          <a:solidFill>
                            <a:srgbClr val="000000"/>
                          </a:solidFill>
                          <a:effectLst/>
                          <a:latin typeface="Calibri" panose="020F0502020204030204" pitchFamily="34" charset="0"/>
                        </a:rPr>
                        <a:t>Koillis-Savon seutukunta</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7 630</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7 543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7 460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7 386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7 314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7 245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7 179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7 119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7 060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7 001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6 949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6 895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6 848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202921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Kuopio</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117 064</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117 938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118 758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119 539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120 282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121 001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121 694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122 369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123 023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123 660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124 280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124 883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125 465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5336412"/>
                  </a:ext>
                </a:extLst>
              </a:tr>
              <a:tr h="198000">
                <a:tc>
                  <a:txBody>
                    <a:bodyPr/>
                    <a:lstStyle/>
                    <a:p>
                      <a:pPr marL="18000" algn="l" fontAlgn="b"/>
                      <a:r>
                        <a:rPr lang="fi-FI" sz="1050" b="0" i="0" u="none" strike="noStrike">
                          <a:solidFill>
                            <a:srgbClr val="000000"/>
                          </a:solidFill>
                          <a:effectLst/>
                          <a:latin typeface="Calibri" panose="020F0502020204030204" pitchFamily="34" charset="0"/>
                        </a:rPr>
                        <a:t>Kuopion seutukunta</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138 873</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139 884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140 833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141 735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142 594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143 419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144 212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144 982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145 720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146 432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147 117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147 772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148 392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770802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Lapinlahti</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10 013</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9 939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9 869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9 803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9 739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9 677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9 621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9 567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9 515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9 461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9 406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9 354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9 304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2163760"/>
                  </a:ext>
                </a:extLst>
              </a:tr>
              <a:tr h="198000">
                <a:tc>
                  <a:txBody>
                    <a:bodyPr/>
                    <a:lstStyle/>
                    <a:p>
                      <a:pPr marL="18000" algn="l" fontAlgn="b"/>
                      <a:r>
                        <a:rPr lang="fi-FI" sz="1050" b="0" i="0" u="none" strike="noStrike">
                          <a:solidFill>
                            <a:srgbClr val="000000"/>
                          </a:solidFill>
                          <a:effectLst/>
                          <a:latin typeface="Calibri" panose="020F0502020204030204" pitchFamily="34" charset="0"/>
                        </a:rPr>
                        <a:t>Leppävirta</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9 869</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9 735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9 609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9 489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9 377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9 269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9 166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9 070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8 981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8 894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8 809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8 729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8 651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169758"/>
                  </a:ext>
                </a:extLst>
              </a:tr>
              <a:tr h="198000">
                <a:tc>
                  <a:txBody>
                    <a:bodyPr/>
                    <a:lstStyle/>
                    <a:p>
                      <a:pPr marL="18000" algn="l" fontAlgn="b"/>
                      <a:r>
                        <a:rPr lang="fi-FI" sz="1050" b="0" i="0" u="none" strike="noStrike">
                          <a:solidFill>
                            <a:srgbClr val="000000"/>
                          </a:solidFill>
                          <a:effectLst/>
                          <a:latin typeface="Calibri" panose="020F0502020204030204" pitchFamily="34" charset="0"/>
                        </a:rPr>
                        <a:t>Pielavesi</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4 715</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4 650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4 590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4 531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4 477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4 429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4 382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4 337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4 291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4 249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4 207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4 166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4 127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2283489"/>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Rautalampi</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3 335</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3 300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3 271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3 241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3 212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3 186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3 162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3 141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3 119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3 097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3 073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3 055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3 037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3528807"/>
                  </a:ext>
                </a:extLst>
              </a:tr>
              <a:tr h="198000">
                <a:tc>
                  <a:txBody>
                    <a:bodyPr/>
                    <a:lstStyle/>
                    <a:p>
                      <a:pPr marL="18000" algn="l" fontAlgn="b"/>
                      <a:r>
                        <a:rPr lang="fi-FI" sz="1050" b="0" i="0" u="none" strike="noStrike">
                          <a:solidFill>
                            <a:srgbClr val="000000"/>
                          </a:solidFill>
                          <a:effectLst/>
                          <a:latin typeface="Calibri" panose="020F0502020204030204" pitchFamily="34" charset="0"/>
                        </a:rPr>
                        <a:t>Rautavaara</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1 739</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1 712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1 685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1 661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1 635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1 610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1 587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1 565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1 544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1 523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1 503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1 483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1 465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691672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Siilinjärvi</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21 809</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21 946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22 075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22 196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22 312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22 418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22 518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22 613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22 697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22 772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22 837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22 889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22 927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1861399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Sisä-Savon seutukunta</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14 527</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14 401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14 292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14 191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14 091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14 002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13 920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13 842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13 766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13 696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13 628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13 568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13 510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5759861"/>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Sonkajärvi</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4 260</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4 191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4 125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4 064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4 005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3 948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3 895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3 845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3 796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3 750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3 706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3 664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3 624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7825763"/>
                  </a:ext>
                </a:extLst>
              </a:tr>
              <a:tr h="198000">
                <a:tc>
                  <a:txBody>
                    <a:bodyPr/>
                    <a:lstStyle/>
                    <a:p>
                      <a:pPr marL="18000" algn="l" fontAlgn="b"/>
                      <a:r>
                        <a:rPr lang="fi-FI" sz="1050" b="0" i="0" u="none" strike="noStrike">
                          <a:solidFill>
                            <a:srgbClr val="000000"/>
                          </a:solidFill>
                          <a:effectLst/>
                          <a:latin typeface="Calibri" panose="020F0502020204030204" pitchFamily="34" charset="0"/>
                        </a:rPr>
                        <a:t>Suonenjoki</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7 381</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7 347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7 319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7 292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7 267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7 244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7 224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7 203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7 182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7 165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7 149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7 136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7 122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119441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Tervo</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1 602</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1 579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1 558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1 539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1 520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1 503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1 487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1 472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1 459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1 447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1 436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1 427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1 418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13489223"/>
                  </a:ext>
                </a:extLst>
              </a:tr>
              <a:tr h="198000">
                <a:tc>
                  <a:txBody>
                    <a:bodyPr/>
                    <a:lstStyle/>
                    <a:p>
                      <a:pPr marL="18000" algn="l" fontAlgn="b"/>
                      <a:r>
                        <a:rPr lang="fi-FI" sz="1050" b="0" i="0" u="none" strike="noStrike">
                          <a:solidFill>
                            <a:srgbClr val="000000"/>
                          </a:solidFill>
                          <a:effectLst/>
                          <a:latin typeface="Calibri" panose="020F0502020204030204" pitchFamily="34" charset="0"/>
                        </a:rPr>
                        <a:t>Tuusniemi</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2 720</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2 698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2 680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2 663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2 650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2 634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2 620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2 608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2 595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2 582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2 572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2 559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2 549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260763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Varkauden seutukunta </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36 596</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36 177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35 785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35 414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35 064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34 733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34 418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34 121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33 842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33 574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33 311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33 062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32 822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026494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Varkaus</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21 601</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21 364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21 141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20 930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20 730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20 541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20 367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20 199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20 041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19 893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19 747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19 607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19 474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4193901"/>
                  </a:ext>
                </a:extLst>
              </a:tr>
              <a:tr h="198000">
                <a:tc>
                  <a:txBody>
                    <a:bodyPr/>
                    <a:lstStyle/>
                    <a:p>
                      <a:pPr marL="18000" algn="l" fontAlgn="b"/>
                      <a:r>
                        <a:rPr lang="fi-FI" sz="1050" b="0" i="0" u="none" strike="noStrike">
                          <a:solidFill>
                            <a:srgbClr val="000000"/>
                          </a:solidFill>
                          <a:effectLst/>
                          <a:latin typeface="Calibri" panose="020F0502020204030204" pitchFamily="34" charset="0"/>
                        </a:rPr>
                        <a:t>Vesanto</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2 209</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2 175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2 144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2 119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2 092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2 069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2 047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2 026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2 006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1 987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1 970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1 950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1 933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261015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Vieremä</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3 785</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3 756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3 727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3 704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3 680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3 659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3 640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3 622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3 605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3 588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3 573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3 561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3 546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189772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Ylä-Savon seutukunta</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55 896</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55 530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55 177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54 844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54 524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54 222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53 936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53 667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53 404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53 147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52 891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52 648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52 412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3350051"/>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Pohjois-Savo</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253 522</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a:solidFill>
                            <a:srgbClr val="000000"/>
                          </a:solidFill>
                          <a:effectLst/>
                          <a:latin typeface="Calibri" panose="020F0502020204030204" pitchFamily="34" charset="0"/>
                        </a:rPr>
                        <a:t>253 535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a:solidFill>
                            <a:srgbClr val="000000"/>
                          </a:solidFill>
                          <a:effectLst/>
                          <a:latin typeface="Calibri" panose="020F0502020204030204" pitchFamily="34" charset="0"/>
                        </a:rPr>
                        <a:t>253 547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253 570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253 587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a:solidFill>
                            <a:srgbClr val="000000"/>
                          </a:solidFill>
                          <a:effectLst/>
                          <a:latin typeface="Calibri" panose="020F0502020204030204" pitchFamily="34" charset="0"/>
                        </a:rPr>
                        <a:t>253 621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253 665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253 731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253 792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253 850</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253 896</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253 945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253 984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100094081"/>
                  </a:ext>
                </a:extLst>
              </a:tr>
              <a:tr h="198000">
                <a:tc>
                  <a:txBody>
                    <a:bodyPr/>
                    <a:lstStyle/>
                    <a:p>
                      <a:pPr marL="18000" algn="l" fontAlgn="b"/>
                      <a:r>
                        <a:rPr lang="fi-FI" sz="900" b="0" i="0" u="none" strike="noStrike" dirty="0">
                          <a:solidFill>
                            <a:srgbClr val="000000"/>
                          </a:solidFill>
                          <a:effectLst/>
                          <a:latin typeface="Calibri" panose="020F0502020204030204" pitchFamily="34" charset="0"/>
                        </a:rPr>
                        <a:t>Koko maa</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5 490 245</a:t>
                      </a:r>
                    </a:p>
                  </a:txBody>
                  <a:tcPr marL="7574" marR="7574" marT="7574"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5 511 625</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5 532 857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5 553 902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5 574 711</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5 595 213</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5 615 382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5 635 127</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5 654 344</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5 672 989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5 690 988</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5 708 232</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5 724 729</a:t>
                      </a:r>
                    </a:p>
                  </a:txBody>
                  <a:tcPr marL="7574" marR="7574" marT="7574"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14778"/>
                  </a:ext>
                </a:extLst>
              </a:tr>
            </a:tbl>
          </a:graphicData>
        </a:graphic>
      </p:graphicFrame>
      <p:sp>
        <p:nvSpPr>
          <p:cNvPr id="3" name="Dian numeron paikkamerkki 2">
            <a:extLst>
              <a:ext uri="{FF2B5EF4-FFF2-40B4-BE49-F238E27FC236}">
                <a16:creationId xmlns:a16="http://schemas.microsoft.com/office/drawing/2014/main" id="{3902396D-0A86-4981-934A-5DA7A5906790}"/>
              </a:ext>
            </a:extLst>
          </p:cNvPr>
          <p:cNvSpPr>
            <a:spLocks noGrp="1"/>
          </p:cNvSpPr>
          <p:nvPr>
            <p:ph type="sldNum" sz="quarter" idx="12"/>
          </p:nvPr>
        </p:nvSpPr>
        <p:spPr/>
        <p:txBody>
          <a:bodyPr/>
          <a:lstStyle/>
          <a:p>
            <a:fld id="{6DE6D825-8E97-454B-BEAD-11D13CFBEEFD}" type="slidenum">
              <a:rPr lang="fi-FI" smtClean="0"/>
              <a:pPr/>
              <a:t>36</a:t>
            </a:fld>
            <a:endParaRPr lang="fi-FI" dirty="0"/>
          </a:p>
        </p:txBody>
      </p:sp>
      <p:sp>
        <p:nvSpPr>
          <p:cNvPr id="7" name="Tekstiruutu 6">
            <a:extLst>
              <a:ext uri="{FF2B5EF4-FFF2-40B4-BE49-F238E27FC236}">
                <a16:creationId xmlns:a16="http://schemas.microsoft.com/office/drawing/2014/main" id="{323A2E96-E3FD-4863-A608-013C0739B7A3}"/>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482497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34040B-3BE5-40B5-9FDD-02099DBC1C28}"/>
              </a:ext>
            </a:extLst>
          </p:cNvPr>
          <p:cNvSpPr>
            <a:spLocks noGrp="1"/>
          </p:cNvSpPr>
          <p:nvPr>
            <p:ph type="title"/>
          </p:nvPr>
        </p:nvSpPr>
        <p:spPr>
          <a:xfrm>
            <a:off x="628650" y="0"/>
            <a:ext cx="7886700" cy="733627"/>
          </a:xfrm>
        </p:spPr>
        <p:txBody>
          <a:bodyPr>
            <a:normAutofit fontScale="90000"/>
          </a:bodyPr>
          <a:lstStyle/>
          <a:p>
            <a:pPr algn="ctr"/>
            <a:r>
              <a:rPr lang="fi-FI" dirty="0"/>
              <a:t>Tilastokeskuksen väestöennuste 2015 vuosille 2028–2040</a:t>
            </a:r>
          </a:p>
        </p:txBody>
      </p:sp>
      <p:graphicFrame>
        <p:nvGraphicFramePr>
          <p:cNvPr id="4" name="Taulukko 3">
            <a:extLst>
              <a:ext uri="{FF2B5EF4-FFF2-40B4-BE49-F238E27FC236}">
                <a16:creationId xmlns:a16="http://schemas.microsoft.com/office/drawing/2014/main" id="{AB6C245D-96DB-44B7-AA88-FE2BD7ED2022}"/>
              </a:ext>
            </a:extLst>
          </p:cNvPr>
          <p:cNvGraphicFramePr>
            <a:graphicFrameLocks noGrp="1"/>
          </p:cNvGraphicFramePr>
          <p:nvPr>
            <p:extLst>
              <p:ext uri="{D42A27DB-BD31-4B8C-83A1-F6EECF244321}">
                <p14:modId xmlns:p14="http://schemas.microsoft.com/office/powerpoint/2010/main" val="2564684112"/>
              </p:ext>
            </p:extLst>
          </p:nvPr>
        </p:nvGraphicFramePr>
        <p:xfrm>
          <a:off x="369000" y="806677"/>
          <a:ext cx="8406000" cy="5346000"/>
        </p:xfrm>
        <a:graphic>
          <a:graphicData uri="http://schemas.openxmlformats.org/drawingml/2006/table">
            <a:tbl>
              <a:tblPr firstRow="1"/>
              <a:tblGrid>
                <a:gridCol w="1386000">
                  <a:extLst>
                    <a:ext uri="{9D8B030D-6E8A-4147-A177-3AD203B41FA5}">
                      <a16:colId xmlns:a16="http://schemas.microsoft.com/office/drawing/2014/main" val="3111208679"/>
                    </a:ext>
                  </a:extLst>
                </a:gridCol>
                <a:gridCol w="540000">
                  <a:extLst>
                    <a:ext uri="{9D8B030D-6E8A-4147-A177-3AD203B41FA5}">
                      <a16:colId xmlns:a16="http://schemas.microsoft.com/office/drawing/2014/main" val="327463697"/>
                    </a:ext>
                  </a:extLst>
                </a:gridCol>
                <a:gridCol w="540000">
                  <a:extLst>
                    <a:ext uri="{9D8B030D-6E8A-4147-A177-3AD203B41FA5}">
                      <a16:colId xmlns:a16="http://schemas.microsoft.com/office/drawing/2014/main" val="1237398745"/>
                    </a:ext>
                  </a:extLst>
                </a:gridCol>
                <a:gridCol w="540000">
                  <a:extLst>
                    <a:ext uri="{9D8B030D-6E8A-4147-A177-3AD203B41FA5}">
                      <a16:colId xmlns:a16="http://schemas.microsoft.com/office/drawing/2014/main" val="2925834185"/>
                    </a:ext>
                  </a:extLst>
                </a:gridCol>
                <a:gridCol w="540000">
                  <a:extLst>
                    <a:ext uri="{9D8B030D-6E8A-4147-A177-3AD203B41FA5}">
                      <a16:colId xmlns:a16="http://schemas.microsoft.com/office/drawing/2014/main" val="972088271"/>
                    </a:ext>
                  </a:extLst>
                </a:gridCol>
                <a:gridCol w="540000">
                  <a:extLst>
                    <a:ext uri="{9D8B030D-6E8A-4147-A177-3AD203B41FA5}">
                      <a16:colId xmlns:a16="http://schemas.microsoft.com/office/drawing/2014/main" val="2478110989"/>
                    </a:ext>
                  </a:extLst>
                </a:gridCol>
                <a:gridCol w="540000">
                  <a:extLst>
                    <a:ext uri="{9D8B030D-6E8A-4147-A177-3AD203B41FA5}">
                      <a16:colId xmlns:a16="http://schemas.microsoft.com/office/drawing/2014/main" val="4154235385"/>
                    </a:ext>
                  </a:extLst>
                </a:gridCol>
                <a:gridCol w="540000">
                  <a:extLst>
                    <a:ext uri="{9D8B030D-6E8A-4147-A177-3AD203B41FA5}">
                      <a16:colId xmlns:a16="http://schemas.microsoft.com/office/drawing/2014/main" val="3112495977"/>
                    </a:ext>
                  </a:extLst>
                </a:gridCol>
                <a:gridCol w="540000">
                  <a:extLst>
                    <a:ext uri="{9D8B030D-6E8A-4147-A177-3AD203B41FA5}">
                      <a16:colId xmlns:a16="http://schemas.microsoft.com/office/drawing/2014/main" val="2082215883"/>
                    </a:ext>
                  </a:extLst>
                </a:gridCol>
                <a:gridCol w="540000">
                  <a:extLst>
                    <a:ext uri="{9D8B030D-6E8A-4147-A177-3AD203B41FA5}">
                      <a16:colId xmlns:a16="http://schemas.microsoft.com/office/drawing/2014/main" val="4173910785"/>
                    </a:ext>
                  </a:extLst>
                </a:gridCol>
                <a:gridCol w="540000">
                  <a:extLst>
                    <a:ext uri="{9D8B030D-6E8A-4147-A177-3AD203B41FA5}">
                      <a16:colId xmlns:a16="http://schemas.microsoft.com/office/drawing/2014/main" val="571543251"/>
                    </a:ext>
                  </a:extLst>
                </a:gridCol>
                <a:gridCol w="540000">
                  <a:extLst>
                    <a:ext uri="{9D8B030D-6E8A-4147-A177-3AD203B41FA5}">
                      <a16:colId xmlns:a16="http://schemas.microsoft.com/office/drawing/2014/main" val="2586261063"/>
                    </a:ext>
                  </a:extLst>
                </a:gridCol>
                <a:gridCol w="540000">
                  <a:extLst>
                    <a:ext uri="{9D8B030D-6E8A-4147-A177-3AD203B41FA5}">
                      <a16:colId xmlns:a16="http://schemas.microsoft.com/office/drawing/2014/main" val="2586772111"/>
                    </a:ext>
                  </a:extLst>
                </a:gridCol>
                <a:gridCol w="540000">
                  <a:extLst>
                    <a:ext uri="{9D8B030D-6E8A-4147-A177-3AD203B41FA5}">
                      <a16:colId xmlns:a16="http://schemas.microsoft.com/office/drawing/2014/main" val="1767854402"/>
                    </a:ext>
                  </a:extLst>
                </a:gridCol>
              </a:tblGrid>
              <a:tr h="198000">
                <a:tc>
                  <a:txBody>
                    <a:bodyPr/>
                    <a:lstStyle/>
                    <a:p>
                      <a:pPr marL="18000" algn="l" fontAlgn="b"/>
                      <a:r>
                        <a:rPr lang="fi-FI" sz="1050" b="1" i="0" u="none" strike="noStrike" dirty="0">
                          <a:solidFill>
                            <a:srgbClr val="000000"/>
                          </a:solidFill>
                          <a:effectLst/>
                          <a:latin typeface="Calibri" panose="020F0502020204030204" pitchFamily="34" charset="0"/>
                        </a:rPr>
                        <a:t>Alue</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2028</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2029</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2030</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2031</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2032</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2033</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2034</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2035</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2036</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2037</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2038</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2039</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2040</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8865262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Iisalmi</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21 964</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21 939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21 909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21 880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21 847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21 810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21 768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21 726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21 680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21 633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21 581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21 527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21 469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6891792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Joroinen</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4 668</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4 640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4 610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4 583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4 556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4 530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4 505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4 479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4 455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4 431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4 409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4 385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4 361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817749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Kaavi </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2 814</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2 796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2 778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2 760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2 744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2 727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2 711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2 695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2 680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2 664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2 649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2 635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2 622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2845713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Keitele</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2 080</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2 064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2 047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2 033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2 017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2 002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1 990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1 974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1 961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1 947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1 933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1 920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1 906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7751236"/>
                  </a:ext>
                </a:extLst>
              </a:tr>
              <a:tr h="198000">
                <a:tc>
                  <a:txBody>
                    <a:bodyPr/>
                    <a:lstStyle/>
                    <a:p>
                      <a:pPr marL="18000" algn="l" fontAlgn="b"/>
                      <a:r>
                        <a:rPr lang="fi-FI" sz="1050" b="0" i="0" u="none" strike="noStrike">
                          <a:solidFill>
                            <a:srgbClr val="000000"/>
                          </a:solidFill>
                          <a:effectLst/>
                          <a:latin typeface="Calibri" panose="020F0502020204030204" pitchFamily="34" charset="0"/>
                        </a:rPr>
                        <a:t>Kiuruvesi</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7 671</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7 614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7 559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7 506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7 453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7 403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7 353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7 303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7 255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7 207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7 159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7 109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7 063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7184412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Koillis-Savon seutukunta</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6 797</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6 749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6 705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6 662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6 620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6 579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6 541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6 502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6 465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6 428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6 390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6 354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6 322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022318"/>
                  </a:ext>
                </a:extLst>
              </a:tr>
              <a:tr h="198000">
                <a:tc>
                  <a:txBody>
                    <a:bodyPr/>
                    <a:lstStyle/>
                    <a:p>
                      <a:pPr marL="18000" algn="l" fontAlgn="b"/>
                      <a:r>
                        <a:rPr lang="fi-FI" sz="1050" b="0" i="0" u="none" strike="noStrike">
                          <a:solidFill>
                            <a:srgbClr val="000000"/>
                          </a:solidFill>
                          <a:effectLst/>
                          <a:latin typeface="Calibri" panose="020F0502020204030204" pitchFamily="34" charset="0"/>
                        </a:rPr>
                        <a:t>Kuopio</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126 027</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126 565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127 067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127 535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127 961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128 348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128 697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129 011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129 294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129 548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129 777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129 981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130 164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3352218"/>
                  </a:ext>
                </a:extLst>
              </a:tr>
              <a:tr h="198000">
                <a:tc>
                  <a:txBody>
                    <a:bodyPr/>
                    <a:lstStyle/>
                    <a:p>
                      <a:pPr marL="18000" algn="l" fontAlgn="b"/>
                      <a:r>
                        <a:rPr lang="fi-FI" sz="1050" b="0" i="0" u="none" strike="noStrike">
                          <a:solidFill>
                            <a:srgbClr val="000000"/>
                          </a:solidFill>
                          <a:effectLst/>
                          <a:latin typeface="Calibri" panose="020F0502020204030204" pitchFamily="34" charset="0"/>
                        </a:rPr>
                        <a:t>Kuopion seutukunta</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148 985</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149 543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150 058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150 534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150 965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151 353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151 700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152 009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152 285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152 528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152 745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152 931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153 093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4391799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Lapinlahti</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9 253</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9 203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9 155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9 109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9 067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9 025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8 985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8 944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8 904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8 863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8 823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8 782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8 742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81502356"/>
                  </a:ext>
                </a:extLst>
              </a:tr>
              <a:tr h="198000">
                <a:tc>
                  <a:txBody>
                    <a:bodyPr/>
                    <a:lstStyle/>
                    <a:p>
                      <a:pPr marL="18000" algn="l" fontAlgn="b"/>
                      <a:r>
                        <a:rPr lang="fi-FI" sz="1050" b="0" i="0" u="none" strike="noStrike">
                          <a:solidFill>
                            <a:srgbClr val="000000"/>
                          </a:solidFill>
                          <a:effectLst/>
                          <a:latin typeface="Calibri" panose="020F0502020204030204" pitchFamily="34" charset="0"/>
                        </a:rPr>
                        <a:t>Leppävirta</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8 575</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8 499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8 428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8 360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8 297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8 235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8 178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8 120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8 064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8 010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7 956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7 905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7 857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78400396"/>
                  </a:ext>
                </a:extLst>
              </a:tr>
              <a:tr h="198000">
                <a:tc>
                  <a:txBody>
                    <a:bodyPr/>
                    <a:lstStyle/>
                    <a:p>
                      <a:pPr marL="18000" algn="l" fontAlgn="b"/>
                      <a:r>
                        <a:rPr lang="fi-FI" sz="1050" b="0" i="0" u="none" strike="noStrike">
                          <a:solidFill>
                            <a:srgbClr val="000000"/>
                          </a:solidFill>
                          <a:effectLst/>
                          <a:latin typeface="Calibri" panose="020F0502020204030204" pitchFamily="34" charset="0"/>
                        </a:rPr>
                        <a:t>Pielavesi</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4 092</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4 058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4 026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3 996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3 968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3 941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3 914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3 889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3 864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3 839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3 813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3 791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3 768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0204857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Rautalampi</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3 019</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3 002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2 988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2 972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2 958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2 943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2 930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2 915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2 903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2 891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2 878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2 865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2 853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597872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Rautavaara</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1 445</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1 427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1 411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1 397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1 381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1 367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1 355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1 342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1 330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1 320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1 308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1 298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1 289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1740626"/>
                  </a:ext>
                </a:extLst>
              </a:tr>
              <a:tr h="198000">
                <a:tc>
                  <a:txBody>
                    <a:bodyPr/>
                    <a:lstStyle/>
                    <a:p>
                      <a:pPr marL="18000" algn="l" fontAlgn="b"/>
                      <a:r>
                        <a:rPr lang="fi-FI" sz="1050" b="0" i="0" u="none" strike="noStrike">
                          <a:solidFill>
                            <a:srgbClr val="000000"/>
                          </a:solidFill>
                          <a:effectLst/>
                          <a:latin typeface="Calibri" panose="020F0502020204030204" pitchFamily="34" charset="0"/>
                        </a:rPr>
                        <a:t>Siilinjärvi</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22 958</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22 978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22 991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22 999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23 004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23 005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23 003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22 998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22 991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22 980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22 968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22 950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22 929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3363100"/>
                  </a:ext>
                </a:extLst>
              </a:tr>
              <a:tr h="198000">
                <a:tc>
                  <a:txBody>
                    <a:bodyPr/>
                    <a:lstStyle/>
                    <a:p>
                      <a:pPr marL="18000" algn="l" fontAlgn="b"/>
                      <a:r>
                        <a:rPr lang="fi-FI" sz="1050" b="0" i="0" u="none" strike="noStrike">
                          <a:solidFill>
                            <a:srgbClr val="000000"/>
                          </a:solidFill>
                          <a:effectLst/>
                          <a:latin typeface="Calibri" panose="020F0502020204030204" pitchFamily="34" charset="0"/>
                        </a:rPr>
                        <a:t>Sisä-Savon seutukunta</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13 452</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13 396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13 343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13 292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13 241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13 191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13 140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13 092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13 045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12 998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12 949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12 900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12 852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7233693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Sonkajärvi</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3 588</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3 550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3 516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3 482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3 450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3 419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3 389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3 360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3 332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3 304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3 276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3 249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3 223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7539866"/>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Suonenjoki</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7 107</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7 094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7 081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7 067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7 054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7 038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7 022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7 007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6 992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6 976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6 961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6 943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6 927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847227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Tervo</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1 410</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1 400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1 392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1 384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1 377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1 370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1 363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1 357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1 351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1 343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1 335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1 329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1 322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914309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Tuusniemi</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2 538</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2 526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2 516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2 505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2 495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2 485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2 475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2 465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2 455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2 444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2 433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2 421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2 411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5081671"/>
                  </a:ext>
                </a:extLst>
              </a:tr>
              <a:tr h="198000">
                <a:tc>
                  <a:txBody>
                    <a:bodyPr/>
                    <a:lstStyle/>
                    <a:p>
                      <a:pPr marL="18000" algn="l" fontAlgn="b"/>
                      <a:r>
                        <a:rPr lang="fi-FI" sz="1050" b="0" i="0" u="none" strike="noStrike">
                          <a:solidFill>
                            <a:srgbClr val="000000"/>
                          </a:solidFill>
                          <a:effectLst/>
                          <a:latin typeface="Calibri" panose="020F0502020204030204" pitchFamily="34" charset="0"/>
                        </a:rPr>
                        <a:t>Varkauden seutukunta </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32 590</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32 361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32 140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31 930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31 726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31 529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31 339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31 149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30 963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30 781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30 599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30 421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30 246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430563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Varkaus</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19 347</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19 222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19 102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18 987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18 873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18 764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18 656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18 550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18 444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18 340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18 234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18 131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18 028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382126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Vesanto</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1 916</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1 900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1 882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1 869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1 852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1 840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1 825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1 813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1 799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1 788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1 775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1 763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1 750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928916"/>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Vieremä</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3 534</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3 517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3 502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3 488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3 473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3 459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3 447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3 432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3 419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3 406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3 391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3 379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3 365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119476"/>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Ylä-Savon seutukunta</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52 182</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51 945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51 714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51 494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51 275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51 059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50 846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50 628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50 415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50 199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49 976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49 757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49 536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9353103"/>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Pohjois-Savo</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254 006</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253 994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253 960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253 912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253 827</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253 711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253 566</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253 380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253 173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252 934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252 659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252 363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252 049</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579143604"/>
                  </a:ext>
                </a:extLst>
              </a:tr>
              <a:tr h="198000">
                <a:tc>
                  <a:txBody>
                    <a:bodyPr/>
                    <a:lstStyle/>
                    <a:p>
                      <a:pPr marL="18000" algn="l" fontAlgn="b"/>
                      <a:r>
                        <a:rPr lang="fi-FI" sz="900" b="0" i="0" u="none" strike="noStrike" dirty="0">
                          <a:solidFill>
                            <a:srgbClr val="000000"/>
                          </a:solidFill>
                          <a:effectLst/>
                          <a:latin typeface="Calibri" panose="020F0502020204030204" pitchFamily="34" charset="0"/>
                        </a:rPr>
                        <a:t>Koko maa</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5 740 382</a:t>
                      </a:r>
                    </a:p>
                  </a:txBody>
                  <a:tcPr marL="7752" marR="7752" marT="7752"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5 755 110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a:solidFill>
                            <a:srgbClr val="000000"/>
                          </a:solidFill>
                          <a:effectLst/>
                          <a:latin typeface="Calibri" panose="020F0502020204030204" pitchFamily="34" charset="0"/>
                        </a:rPr>
                        <a:t>5 769 032</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5 782 033</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5 794 198</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a:solidFill>
                            <a:srgbClr val="000000"/>
                          </a:solidFill>
                          <a:effectLst/>
                          <a:latin typeface="Calibri" panose="020F0502020204030204" pitchFamily="34" charset="0"/>
                        </a:rPr>
                        <a:t>5 805 421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5 815 780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5 825 225</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5 833 881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5 841 730</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5 848 884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5 855 444</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900" b="0" i="0" u="none" strike="noStrike" dirty="0">
                          <a:solidFill>
                            <a:srgbClr val="000000"/>
                          </a:solidFill>
                          <a:effectLst/>
                          <a:latin typeface="Calibri" panose="020F0502020204030204" pitchFamily="34" charset="0"/>
                        </a:rPr>
                        <a:t>5 861 491</a:t>
                      </a:r>
                    </a:p>
                  </a:txBody>
                  <a:tcPr marL="7752" marR="7752" marT="7752"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1591728"/>
                  </a:ext>
                </a:extLst>
              </a:tr>
            </a:tbl>
          </a:graphicData>
        </a:graphic>
      </p:graphicFrame>
      <p:sp>
        <p:nvSpPr>
          <p:cNvPr id="3" name="Dian numeron paikkamerkki 2">
            <a:extLst>
              <a:ext uri="{FF2B5EF4-FFF2-40B4-BE49-F238E27FC236}">
                <a16:creationId xmlns:a16="http://schemas.microsoft.com/office/drawing/2014/main" id="{3902396D-0A86-4981-934A-5DA7A5906790}"/>
              </a:ext>
            </a:extLst>
          </p:cNvPr>
          <p:cNvSpPr>
            <a:spLocks noGrp="1"/>
          </p:cNvSpPr>
          <p:nvPr>
            <p:ph type="sldNum" sz="quarter" idx="12"/>
          </p:nvPr>
        </p:nvSpPr>
        <p:spPr/>
        <p:txBody>
          <a:bodyPr/>
          <a:lstStyle/>
          <a:p>
            <a:fld id="{6DE6D825-8E97-454B-BEAD-11D13CFBEEFD}" type="slidenum">
              <a:rPr lang="fi-FI" smtClean="0"/>
              <a:pPr/>
              <a:t>37</a:t>
            </a:fld>
            <a:endParaRPr lang="fi-FI" dirty="0"/>
          </a:p>
        </p:txBody>
      </p:sp>
      <p:sp>
        <p:nvSpPr>
          <p:cNvPr id="7" name="Tekstiruutu 6">
            <a:extLst>
              <a:ext uri="{FF2B5EF4-FFF2-40B4-BE49-F238E27FC236}">
                <a16:creationId xmlns:a16="http://schemas.microsoft.com/office/drawing/2014/main" id="{2D5912C3-8927-43A8-9888-F59E72A9DC12}"/>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148351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A803F9-3CBA-463A-AB24-1BD3B51F61C6}"/>
              </a:ext>
            </a:extLst>
          </p:cNvPr>
          <p:cNvSpPr>
            <a:spLocks noGrp="1"/>
          </p:cNvSpPr>
          <p:nvPr>
            <p:ph type="title"/>
          </p:nvPr>
        </p:nvSpPr>
        <p:spPr>
          <a:xfrm>
            <a:off x="628650" y="0"/>
            <a:ext cx="7886700" cy="733627"/>
          </a:xfrm>
        </p:spPr>
        <p:txBody>
          <a:bodyPr>
            <a:normAutofit fontScale="90000"/>
          </a:bodyPr>
          <a:lstStyle/>
          <a:p>
            <a:r>
              <a:rPr lang="fi-FI" dirty="0"/>
              <a:t>Tilastokeskuksen väestöennuste 2019 vuosille 2019–2029</a:t>
            </a:r>
          </a:p>
        </p:txBody>
      </p:sp>
      <p:sp>
        <p:nvSpPr>
          <p:cNvPr id="3" name="Dian numeron paikkamerkki 2">
            <a:extLst>
              <a:ext uri="{FF2B5EF4-FFF2-40B4-BE49-F238E27FC236}">
                <a16:creationId xmlns:a16="http://schemas.microsoft.com/office/drawing/2014/main" id="{9F80CC9C-B4D4-4703-A911-19F05357BE3A}"/>
              </a:ext>
            </a:extLst>
          </p:cNvPr>
          <p:cNvSpPr>
            <a:spLocks noGrp="1"/>
          </p:cNvSpPr>
          <p:nvPr>
            <p:ph type="sldNum" sz="quarter" idx="12"/>
          </p:nvPr>
        </p:nvSpPr>
        <p:spPr/>
        <p:txBody>
          <a:bodyPr/>
          <a:lstStyle/>
          <a:p>
            <a:fld id="{6DE6D825-8E97-454B-BEAD-11D13CFBEEFD}" type="slidenum">
              <a:rPr lang="fi-FI" smtClean="0"/>
              <a:pPr/>
              <a:t>38</a:t>
            </a:fld>
            <a:endParaRPr lang="fi-FI" dirty="0"/>
          </a:p>
        </p:txBody>
      </p:sp>
      <p:graphicFrame>
        <p:nvGraphicFramePr>
          <p:cNvPr id="4" name="Taulukko 3">
            <a:extLst>
              <a:ext uri="{FF2B5EF4-FFF2-40B4-BE49-F238E27FC236}">
                <a16:creationId xmlns:a16="http://schemas.microsoft.com/office/drawing/2014/main" id="{AE950AEF-4F19-49E3-9D1C-F9B8151859B7}"/>
              </a:ext>
            </a:extLst>
          </p:cNvPr>
          <p:cNvGraphicFramePr>
            <a:graphicFrameLocks noGrp="1"/>
          </p:cNvGraphicFramePr>
          <p:nvPr>
            <p:extLst>
              <p:ext uri="{D42A27DB-BD31-4B8C-83A1-F6EECF244321}">
                <p14:modId xmlns:p14="http://schemas.microsoft.com/office/powerpoint/2010/main" val="3091203915"/>
              </p:ext>
            </p:extLst>
          </p:nvPr>
        </p:nvGraphicFramePr>
        <p:xfrm>
          <a:off x="711000" y="756000"/>
          <a:ext cx="7722000" cy="5346000"/>
        </p:xfrm>
        <a:graphic>
          <a:graphicData uri="http://schemas.openxmlformats.org/drawingml/2006/table">
            <a:tbl>
              <a:tblPr firstRow="1"/>
              <a:tblGrid>
                <a:gridCol w="1386000">
                  <a:extLst>
                    <a:ext uri="{9D8B030D-6E8A-4147-A177-3AD203B41FA5}">
                      <a16:colId xmlns:a16="http://schemas.microsoft.com/office/drawing/2014/main" val="1668313602"/>
                    </a:ext>
                  </a:extLst>
                </a:gridCol>
                <a:gridCol w="576000">
                  <a:extLst>
                    <a:ext uri="{9D8B030D-6E8A-4147-A177-3AD203B41FA5}">
                      <a16:colId xmlns:a16="http://schemas.microsoft.com/office/drawing/2014/main" val="3118038873"/>
                    </a:ext>
                  </a:extLst>
                </a:gridCol>
                <a:gridCol w="576000">
                  <a:extLst>
                    <a:ext uri="{9D8B030D-6E8A-4147-A177-3AD203B41FA5}">
                      <a16:colId xmlns:a16="http://schemas.microsoft.com/office/drawing/2014/main" val="1849026340"/>
                    </a:ext>
                  </a:extLst>
                </a:gridCol>
                <a:gridCol w="576000">
                  <a:extLst>
                    <a:ext uri="{9D8B030D-6E8A-4147-A177-3AD203B41FA5}">
                      <a16:colId xmlns:a16="http://schemas.microsoft.com/office/drawing/2014/main" val="3279415632"/>
                    </a:ext>
                  </a:extLst>
                </a:gridCol>
                <a:gridCol w="576000">
                  <a:extLst>
                    <a:ext uri="{9D8B030D-6E8A-4147-A177-3AD203B41FA5}">
                      <a16:colId xmlns:a16="http://schemas.microsoft.com/office/drawing/2014/main" val="143648935"/>
                    </a:ext>
                  </a:extLst>
                </a:gridCol>
                <a:gridCol w="576000">
                  <a:extLst>
                    <a:ext uri="{9D8B030D-6E8A-4147-A177-3AD203B41FA5}">
                      <a16:colId xmlns:a16="http://schemas.microsoft.com/office/drawing/2014/main" val="146612160"/>
                    </a:ext>
                  </a:extLst>
                </a:gridCol>
                <a:gridCol w="576000">
                  <a:extLst>
                    <a:ext uri="{9D8B030D-6E8A-4147-A177-3AD203B41FA5}">
                      <a16:colId xmlns:a16="http://schemas.microsoft.com/office/drawing/2014/main" val="4040360153"/>
                    </a:ext>
                  </a:extLst>
                </a:gridCol>
                <a:gridCol w="576000">
                  <a:extLst>
                    <a:ext uri="{9D8B030D-6E8A-4147-A177-3AD203B41FA5}">
                      <a16:colId xmlns:a16="http://schemas.microsoft.com/office/drawing/2014/main" val="2283703224"/>
                    </a:ext>
                  </a:extLst>
                </a:gridCol>
                <a:gridCol w="576000">
                  <a:extLst>
                    <a:ext uri="{9D8B030D-6E8A-4147-A177-3AD203B41FA5}">
                      <a16:colId xmlns:a16="http://schemas.microsoft.com/office/drawing/2014/main" val="221130114"/>
                    </a:ext>
                  </a:extLst>
                </a:gridCol>
                <a:gridCol w="576000">
                  <a:extLst>
                    <a:ext uri="{9D8B030D-6E8A-4147-A177-3AD203B41FA5}">
                      <a16:colId xmlns:a16="http://schemas.microsoft.com/office/drawing/2014/main" val="1892406263"/>
                    </a:ext>
                  </a:extLst>
                </a:gridCol>
                <a:gridCol w="576000">
                  <a:extLst>
                    <a:ext uri="{9D8B030D-6E8A-4147-A177-3AD203B41FA5}">
                      <a16:colId xmlns:a16="http://schemas.microsoft.com/office/drawing/2014/main" val="2242391562"/>
                    </a:ext>
                  </a:extLst>
                </a:gridCol>
                <a:gridCol w="576000">
                  <a:extLst>
                    <a:ext uri="{9D8B030D-6E8A-4147-A177-3AD203B41FA5}">
                      <a16:colId xmlns:a16="http://schemas.microsoft.com/office/drawing/2014/main" val="2706065789"/>
                    </a:ext>
                  </a:extLst>
                </a:gridCol>
              </a:tblGrid>
              <a:tr h="198000">
                <a:tc>
                  <a:txBody>
                    <a:bodyPr/>
                    <a:lstStyle/>
                    <a:p>
                      <a:pPr marL="18000" algn="l" fontAlgn="b"/>
                      <a:r>
                        <a:rPr lang="fi-FI" sz="1050" b="1" i="0" u="none" strike="noStrike" dirty="0">
                          <a:solidFill>
                            <a:srgbClr val="000000"/>
                          </a:solidFill>
                          <a:effectLst/>
                          <a:latin typeface="Calibri" panose="020F0502020204030204" pitchFamily="34" charset="0"/>
                        </a:rPr>
                        <a:t>Alue</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2019</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2020</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2021</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2022</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2023</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2024</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2025</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2026</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2027</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2028</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2029</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1909473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Iisalmi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21 286</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21 103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20 923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20 752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20 585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20 418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20 254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20 093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19 932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19 771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19 607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23324649"/>
                  </a:ext>
                </a:extLst>
              </a:tr>
              <a:tr h="198000">
                <a:tc>
                  <a:txBody>
                    <a:bodyPr/>
                    <a:lstStyle/>
                    <a:p>
                      <a:pPr marL="18000" algn="l" fontAlgn="b"/>
                      <a:r>
                        <a:rPr lang="fi-FI" sz="1050" b="0" i="0" u="none" strike="noStrike">
                          <a:solidFill>
                            <a:srgbClr val="000000"/>
                          </a:solidFill>
                          <a:effectLst/>
                          <a:latin typeface="Calibri" panose="020F0502020204030204" pitchFamily="34" charset="0"/>
                        </a:rPr>
                        <a:t>Joroinen</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4 741</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4 671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4 597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4 526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4 456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4 389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4 325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4 262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4 204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4 145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4 088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843199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Kaavi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2 930</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2 873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2 817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2 766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2 715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2 668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2 624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2 582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2 545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2 506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2 471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75724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Keitele</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2 210</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2 177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2 148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2 118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2 093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2 067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2 040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2 017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1 995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1 971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1 949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799622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Kiuruvesi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8 000</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7 854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7 714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7 581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7 454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7 331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7 210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7 094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6 983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6 875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6 772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077626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Kuopio</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119 097</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119 490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119 862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120 199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120 514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120 809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121 078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121 330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121 561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121 767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121 944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6763255"/>
                  </a:ext>
                </a:extLst>
              </a:tr>
              <a:tr h="198000">
                <a:tc>
                  <a:txBody>
                    <a:bodyPr/>
                    <a:lstStyle/>
                    <a:p>
                      <a:pPr marL="18000" algn="l" fontAlgn="b"/>
                      <a:r>
                        <a:rPr lang="fi-FI" sz="1050" b="0" i="0" u="none" strike="noStrike">
                          <a:solidFill>
                            <a:srgbClr val="000000"/>
                          </a:solidFill>
                          <a:effectLst/>
                          <a:latin typeface="Calibri" panose="020F0502020204030204" pitchFamily="34" charset="0"/>
                        </a:rPr>
                        <a:t>Lapinlahti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9 510</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9 404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9 300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9 200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9 098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8 998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8 897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8 799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8 702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8 605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8 510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76335906"/>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Leppävirta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9 549</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9 446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9 345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9 249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9 156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9 066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8 972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8 881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8 791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8 699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8 610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4726893"/>
                  </a:ext>
                </a:extLst>
              </a:tr>
              <a:tr h="198000">
                <a:tc>
                  <a:txBody>
                    <a:bodyPr/>
                    <a:lstStyle/>
                    <a:p>
                      <a:pPr marL="18000" algn="l" fontAlgn="b"/>
                      <a:r>
                        <a:rPr lang="fi-FI" sz="1050" b="0" i="0" u="none" strike="noStrike">
                          <a:solidFill>
                            <a:srgbClr val="000000"/>
                          </a:solidFill>
                          <a:effectLst/>
                          <a:latin typeface="Calibri" panose="020F0502020204030204" pitchFamily="34" charset="0"/>
                        </a:rPr>
                        <a:t>Pielavesi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4 429</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4 367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4 310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4 249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4 188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4 129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4 070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4 012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3 955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3 902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3 849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768603"/>
                  </a:ext>
                </a:extLst>
              </a:tr>
              <a:tr h="198000">
                <a:tc>
                  <a:txBody>
                    <a:bodyPr/>
                    <a:lstStyle/>
                    <a:p>
                      <a:pPr marL="18000" algn="l" fontAlgn="b"/>
                      <a:r>
                        <a:rPr lang="fi-FI" sz="1050" b="0" i="0" u="none" strike="noStrike">
                          <a:solidFill>
                            <a:srgbClr val="000000"/>
                          </a:solidFill>
                          <a:effectLst/>
                          <a:latin typeface="Calibri" panose="020F0502020204030204" pitchFamily="34" charset="0"/>
                        </a:rPr>
                        <a:t>Rautalampi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3 156</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3 114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3 074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3 032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2 993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2 953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2 912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2 876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2 839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2 806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2 773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9204419"/>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Rautavaara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1 626</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1 602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1 577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1 556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1 533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1 512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1 490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1 469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1 450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1 430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1 413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6668623"/>
                  </a:ext>
                </a:extLst>
              </a:tr>
              <a:tr h="198000">
                <a:tc>
                  <a:txBody>
                    <a:bodyPr/>
                    <a:lstStyle/>
                    <a:p>
                      <a:pPr marL="18000" algn="l" fontAlgn="b"/>
                      <a:r>
                        <a:rPr lang="fi-FI" sz="1050" b="0" i="0" u="none" strike="noStrike">
                          <a:solidFill>
                            <a:srgbClr val="000000"/>
                          </a:solidFill>
                          <a:effectLst/>
                          <a:latin typeface="Calibri" panose="020F0502020204030204" pitchFamily="34" charset="0"/>
                        </a:rPr>
                        <a:t>Siilinjärvi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21 655</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21 627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21 593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21 553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21 506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21 453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21 390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21 313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21 227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21 132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21 033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9787371"/>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Sonkajärvi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3 876</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3 791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3 709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3 633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3 559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3 489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3 425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3 361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3 303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3 248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3 194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478988"/>
                  </a:ext>
                </a:extLst>
              </a:tr>
              <a:tr h="198000">
                <a:tc>
                  <a:txBody>
                    <a:bodyPr/>
                    <a:lstStyle/>
                    <a:p>
                      <a:pPr marL="18000" algn="l" fontAlgn="b"/>
                      <a:r>
                        <a:rPr lang="fi-FI" sz="1050" b="0" i="0" u="none" strike="noStrike">
                          <a:solidFill>
                            <a:srgbClr val="000000"/>
                          </a:solidFill>
                          <a:effectLst/>
                          <a:latin typeface="Calibri" panose="020F0502020204030204" pitchFamily="34" charset="0"/>
                        </a:rPr>
                        <a:t>Suonenjoki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7 072</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7 004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6 937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6 874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6 810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6 751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6 693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6 638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6 584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6 530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0142960"/>
                  </a:ext>
                </a:extLst>
              </a:tr>
              <a:tr h="198000">
                <a:tc>
                  <a:txBody>
                    <a:bodyPr/>
                    <a:lstStyle/>
                    <a:p>
                      <a:pPr marL="18000" algn="l" fontAlgn="b"/>
                      <a:r>
                        <a:rPr lang="fi-FI" sz="1050" b="0" i="0" u="none" strike="noStrike">
                          <a:solidFill>
                            <a:srgbClr val="000000"/>
                          </a:solidFill>
                          <a:effectLst/>
                          <a:latin typeface="Calibri" panose="020F0502020204030204" pitchFamily="34" charset="0"/>
                        </a:rPr>
                        <a:t>Tervo</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1 550</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1 531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1 516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1 499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1 484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1 468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1 456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1 444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1 431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1 420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1 408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085809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Tuusniemi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2 497</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2 449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2 401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2 358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2 318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2 280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2 242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2 208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2 176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2 145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2 115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4895009"/>
                  </a:ext>
                </a:extLst>
              </a:tr>
              <a:tr h="198000">
                <a:tc>
                  <a:txBody>
                    <a:bodyPr/>
                    <a:lstStyle/>
                    <a:p>
                      <a:pPr marL="18000" algn="l" fontAlgn="b"/>
                      <a:r>
                        <a:rPr lang="fi-FI" sz="1050" b="0" i="0" u="none" strike="noStrike">
                          <a:solidFill>
                            <a:srgbClr val="000000"/>
                          </a:solidFill>
                          <a:effectLst/>
                          <a:latin typeface="Calibri" panose="020F0502020204030204" pitchFamily="34" charset="0"/>
                        </a:rPr>
                        <a:t>Varkaus</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20 552</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20 288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20 041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19 806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19 581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19 364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19 152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18 952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18 756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18 569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18 384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106466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Vesanto</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2 012</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1 969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1 926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1 884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1 846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1 811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1 775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1 743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1 710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1 679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1 650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177529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Vieremä</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3 641</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3 605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3 572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3 539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3 508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3 477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3 450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3 421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3 395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3 367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3 340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630659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Koillis-Savon seutukunta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7 053</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6 924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6 795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6 680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6 566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6 460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6 356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6 259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6 171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5 999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832547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Kuopion seutukunta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140 752</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141 117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141 455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141 752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142 020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142 262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142 468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142 643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142 788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142 899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142 977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87727775"/>
                  </a:ext>
                </a:extLst>
              </a:tr>
              <a:tr h="198000">
                <a:tc>
                  <a:txBody>
                    <a:bodyPr/>
                    <a:lstStyle/>
                    <a:p>
                      <a:pPr marL="18000" algn="l" fontAlgn="b"/>
                      <a:r>
                        <a:rPr lang="fi-FI" sz="1050" b="0" i="0" u="none" strike="noStrike">
                          <a:solidFill>
                            <a:srgbClr val="000000"/>
                          </a:solidFill>
                          <a:effectLst/>
                          <a:latin typeface="Calibri" panose="020F0502020204030204" pitchFamily="34" charset="0"/>
                        </a:rPr>
                        <a:t>Sisä-Savon seutukunta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13 790</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13 618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13 453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13 289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13 133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12 983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12 836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12 701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12 564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12 435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12 312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447229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Varkauden seutukunta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34 842</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34 405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33 983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33 581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33 193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32 819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32 449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32 095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31 751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31 413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31 082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085410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Ylä-Savon seutukunta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52 952</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52 301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51 676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51 072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50 485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49 909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49 346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48 797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48 265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47 739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47 221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56231"/>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Pohjois-Savo</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249 389</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a:solidFill>
                            <a:srgbClr val="000000"/>
                          </a:solidFill>
                          <a:effectLst/>
                          <a:latin typeface="Calibri" panose="020F0502020204030204" pitchFamily="34" charset="0"/>
                        </a:rPr>
                        <a:t>248 365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247 362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246 374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245 397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244 433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243 455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242 495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241 539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240 567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239 591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444556855"/>
                  </a:ext>
                </a:extLst>
              </a:tr>
              <a:tr h="198000">
                <a:tc>
                  <a:txBody>
                    <a:bodyPr/>
                    <a:lstStyle/>
                    <a:p>
                      <a:pPr marL="18000" algn="l" fontAlgn="b"/>
                      <a:r>
                        <a:rPr lang="fi-FI" sz="1000" b="0" i="0" u="none" strike="noStrike" dirty="0">
                          <a:solidFill>
                            <a:srgbClr val="000000"/>
                          </a:solidFill>
                          <a:effectLst/>
                          <a:latin typeface="Calibri" panose="020F0502020204030204" pitchFamily="34" charset="0"/>
                        </a:rPr>
                        <a:t>Koko maa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5 524 566</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a:solidFill>
                            <a:srgbClr val="000000"/>
                          </a:solidFill>
                          <a:effectLst/>
                          <a:latin typeface="Calibri" panose="020F0502020204030204" pitchFamily="34" charset="0"/>
                        </a:rPr>
                        <a:t>5 530 922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5 536 943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5 542 572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5 547 759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5 552 441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5 556 546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5 560 015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5 562 826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5 564 865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00" b="0" i="0" u="none" strike="noStrike" dirty="0">
                          <a:solidFill>
                            <a:srgbClr val="000000"/>
                          </a:solidFill>
                          <a:effectLst/>
                          <a:latin typeface="Calibri" panose="020F0502020204030204" pitchFamily="34" charset="0"/>
                        </a:rPr>
                        <a:t>5 566 184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482083"/>
                  </a:ext>
                </a:extLst>
              </a:tr>
            </a:tbl>
          </a:graphicData>
        </a:graphic>
      </p:graphicFrame>
      <p:sp>
        <p:nvSpPr>
          <p:cNvPr id="5" name="Tekstiruutu 4">
            <a:extLst>
              <a:ext uri="{FF2B5EF4-FFF2-40B4-BE49-F238E27FC236}">
                <a16:creationId xmlns:a16="http://schemas.microsoft.com/office/drawing/2014/main" id="{7EF4C308-EBE4-410B-BDC0-C4855009D125}"/>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590973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8994D3-10F9-4AAB-880B-D6CC5C0158B5}"/>
              </a:ext>
            </a:extLst>
          </p:cNvPr>
          <p:cNvSpPr>
            <a:spLocks noGrp="1"/>
          </p:cNvSpPr>
          <p:nvPr>
            <p:ph type="title"/>
          </p:nvPr>
        </p:nvSpPr>
        <p:spPr>
          <a:xfrm>
            <a:off x="628650" y="0"/>
            <a:ext cx="7886700" cy="733627"/>
          </a:xfrm>
        </p:spPr>
        <p:txBody>
          <a:bodyPr>
            <a:normAutofit fontScale="90000"/>
          </a:bodyPr>
          <a:lstStyle/>
          <a:p>
            <a:r>
              <a:rPr lang="fi-FI" dirty="0"/>
              <a:t>Tilastokeskuksen väestöennuste 2019 vuosille 2030–2040</a:t>
            </a:r>
          </a:p>
        </p:txBody>
      </p:sp>
      <p:sp>
        <p:nvSpPr>
          <p:cNvPr id="3" name="Dian numeron paikkamerkki 2">
            <a:extLst>
              <a:ext uri="{FF2B5EF4-FFF2-40B4-BE49-F238E27FC236}">
                <a16:creationId xmlns:a16="http://schemas.microsoft.com/office/drawing/2014/main" id="{A26A4EA5-517F-4BBB-B60E-B18E7DE39D0A}"/>
              </a:ext>
            </a:extLst>
          </p:cNvPr>
          <p:cNvSpPr>
            <a:spLocks noGrp="1"/>
          </p:cNvSpPr>
          <p:nvPr>
            <p:ph type="sldNum" sz="quarter" idx="12"/>
          </p:nvPr>
        </p:nvSpPr>
        <p:spPr/>
        <p:txBody>
          <a:bodyPr/>
          <a:lstStyle/>
          <a:p>
            <a:fld id="{6DE6D825-8E97-454B-BEAD-11D13CFBEEFD}" type="slidenum">
              <a:rPr lang="fi-FI" smtClean="0"/>
              <a:pPr/>
              <a:t>39</a:t>
            </a:fld>
            <a:endParaRPr lang="fi-FI" dirty="0"/>
          </a:p>
        </p:txBody>
      </p:sp>
      <p:graphicFrame>
        <p:nvGraphicFramePr>
          <p:cNvPr id="4" name="Taulukko 3">
            <a:extLst>
              <a:ext uri="{FF2B5EF4-FFF2-40B4-BE49-F238E27FC236}">
                <a16:creationId xmlns:a16="http://schemas.microsoft.com/office/drawing/2014/main" id="{7195C102-C858-4D8E-BB76-6F06C04B9DC1}"/>
              </a:ext>
            </a:extLst>
          </p:cNvPr>
          <p:cNvGraphicFramePr>
            <a:graphicFrameLocks noGrp="1"/>
          </p:cNvGraphicFramePr>
          <p:nvPr>
            <p:extLst>
              <p:ext uri="{D42A27DB-BD31-4B8C-83A1-F6EECF244321}">
                <p14:modId xmlns:p14="http://schemas.microsoft.com/office/powerpoint/2010/main" val="1267665413"/>
              </p:ext>
            </p:extLst>
          </p:nvPr>
        </p:nvGraphicFramePr>
        <p:xfrm>
          <a:off x="711000" y="756000"/>
          <a:ext cx="7722000" cy="5346000"/>
        </p:xfrm>
        <a:graphic>
          <a:graphicData uri="http://schemas.openxmlformats.org/drawingml/2006/table">
            <a:tbl>
              <a:tblPr firstRow="1"/>
              <a:tblGrid>
                <a:gridCol w="1386000">
                  <a:extLst>
                    <a:ext uri="{9D8B030D-6E8A-4147-A177-3AD203B41FA5}">
                      <a16:colId xmlns:a16="http://schemas.microsoft.com/office/drawing/2014/main" val="3805257132"/>
                    </a:ext>
                  </a:extLst>
                </a:gridCol>
                <a:gridCol w="576000">
                  <a:extLst>
                    <a:ext uri="{9D8B030D-6E8A-4147-A177-3AD203B41FA5}">
                      <a16:colId xmlns:a16="http://schemas.microsoft.com/office/drawing/2014/main" val="408623379"/>
                    </a:ext>
                  </a:extLst>
                </a:gridCol>
                <a:gridCol w="576000">
                  <a:extLst>
                    <a:ext uri="{9D8B030D-6E8A-4147-A177-3AD203B41FA5}">
                      <a16:colId xmlns:a16="http://schemas.microsoft.com/office/drawing/2014/main" val="2677139841"/>
                    </a:ext>
                  </a:extLst>
                </a:gridCol>
                <a:gridCol w="576000">
                  <a:extLst>
                    <a:ext uri="{9D8B030D-6E8A-4147-A177-3AD203B41FA5}">
                      <a16:colId xmlns:a16="http://schemas.microsoft.com/office/drawing/2014/main" val="1643282146"/>
                    </a:ext>
                  </a:extLst>
                </a:gridCol>
                <a:gridCol w="576000">
                  <a:extLst>
                    <a:ext uri="{9D8B030D-6E8A-4147-A177-3AD203B41FA5}">
                      <a16:colId xmlns:a16="http://schemas.microsoft.com/office/drawing/2014/main" val="3015241020"/>
                    </a:ext>
                  </a:extLst>
                </a:gridCol>
                <a:gridCol w="576000">
                  <a:extLst>
                    <a:ext uri="{9D8B030D-6E8A-4147-A177-3AD203B41FA5}">
                      <a16:colId xmlns:a16="http://schemas.microsoft.com/office/drawing/2014/main" val="2843619840"/>
                    </a:ext>
                  </a:extLst>
                </a:gridCol>
                <a:gridCol w="576000">
                  <a:extLst>
                    <a:ext uri="{9D8B030D-6E8A-4147-A177-3AD203B41FA5}">
                      <a16:colId xmlns:a16="http://schemas.microsoft.com/office/drawing/2014/main" val="3137060218"/>
                    </a:ext>
                  </a:extLst>
                </a:gridCol>
                <a:gridCol w="576000">
                  <a:extLst>
                    <a:ext uri="{9D8B030D-6E8A-4147-A177-3AD203B41FA5}">
                      <a16:colId xmlns:a16="http://schemas.microsoft.com/office/drawing/2014/main" val="773741585"/>
                    </a:ext>
                  </a:extLst>
                </a:gridCol>
                <a:gridCol w="576000">
                  <a:extLst>
                    <a:ext uri="{9D8B030D-6E8A-4147-A177-3AD203B41FA5}">
                      <a16:colId xmlns:a16="http://schemas.microsoft.com/office/drawing/2014/main" val="2043067718"/>
                    </a:ext>
                  </a:extLst>
                </a:gridCol>
                <a:gridCol w="576000">
                  <a:extLst>
                    <a:ext uri="{9D8B030D-6E8A-4147-A177-3AD203B41FA5}">
                      <a16:colId xmlns:a16="http://schemas.microsoft.com/office/drawing/2014/main" val="1038503338"/>
                    </a:ext>
                  </a:extLst>
                </a:gridCol>
                <a:gridCol w="576000">
                  <a:extLst>
                    <a:ext uri="{9D8B030D-6E8A-4147-A177-3AD203B41FA5}">
                      <a16:colId xmlns:a16="http://schemas.microsoft.com/office/drawing/2014/main" val="161012866"/>
                    </a:ext>
                  </a:extLst>
                </a:gridCol>
                <a:gridCol w="576000">
                  <a:extLst>
                    <a:ext uri="{9D8B030D-6E8A-4147-A177-3AD203B41FA5}">
                      <a16:colId xmlns:a16="http://schemas.microsoft.com/office/drawing/2014/main" val="3579451248"/>
                    </a:ext>
                  </a:extLst>
                </a:gridCol>
              </a:tblGrid>
              <a:tr h="198000">
                <a:tc>
                  <a:txBody>
                    <a:bodyPr/>
                    <a:lstStyle/>
                    <a:p>
                      <a:pPr marL="18000" algn="l" fontAlgn="b"/>
                      <a:r>
                        <a:rPr lang="fi-FI" sz="1050" b="1" i="0" u="none" strike="noStrike" dirty="0">
                          <a:solidFill>
                            <a:srgbClr val="000000"/>
                          </a:solidFill>
                          <a:effectLst/>
                          <a:latin typeface="Calibri" panose="020F0502020204030204" pitchFamily="34" charset="0"/>
                        </a:rPr>
                        <a:t>Alue</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2030</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2031</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2032</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2033</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2034</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2035</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2036</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2037</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2038</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2039</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2040</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3468420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Iisalmi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19 444</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19 286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19 126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18 966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18 805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18 647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18 488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18 330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18 174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18 015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17 858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991835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Joroinen</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4 033</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3 978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3 929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3 880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3 832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3 788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3 744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3 702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3 662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3 623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3 583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3994710"/>
                  </a:ext>
                </a:extLst>
              </a:tr>
              <a:tr h="198000">
                <a:tc>
                  <a:txBody>
                    <a:bodyPr/>
                    <a:lstStyle/>
                    <a:p>
                      <a:pPr marL="18000" algn="l" fontAlgn="b"/>
                      <a:r>
                        <a:rPr lang="fi-FI" sz="1050" b="0" i="0" u="none" strike="noStrike">
                          <a:solidFill>
                            <a:srgbClr val="000000"/>
                          </a:solidFill>
                          <a:effectLst/>
                          <a:latin typeface="Calibri" panose="020F0502020204030204" pitchFamily="34" charset="0"/>
                        </a:rPr>
                        <a:t>Kaavi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2 435</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2 402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2 370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2 339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2 308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2 279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2 252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2 226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2 201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2 178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2 153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427146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Keitele</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1 926</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1 903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1 859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1 836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1 815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1 791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1 769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1 746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1 726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1 704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224927"/>
                  </a:ext>
                </a:extLst>
              </a:tr>
              <a:tr h="198000">
                <a:tc>
                  <a:txBody>
                    <a:bodyPr/>
                    <a:lstStyle/>
                    <a:p>
                      <a:pPr marL="18000" algn="l" fontAlgn="b"/>
                      <a:r>
                        <a:rPr lang="fi-FI" sz="1050" b="0" i="0" u="none" strike="noStrike">
                          <a:solidFill>
                            <a:srgbClr val="000000"/>
                          </a:solidFill>
                          <a:effectLst/>
                          <a:latin typeface="Calibri" panose="020F0502020204030204" pitchFamily="34" charset="0"/>
                        </a:rPr>
                        <a:t>Kiuruvesi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6 673</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6 577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6 484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6 394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6 307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6 222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6 139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6 055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5 976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5 898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5 821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2605832"/>
                  </a:ext>
                </a:extLst>
              </a:tr>
              <a:tr h="198000">
                <a:tc>
                  <a:txBody>
                    <a:bodyPr/>
                    <a:lstStyle/>
                    <a:p>
                      <a:pPr marL="18000" algn="l" fontAlgn="b"/>
                      <a:r>
                        <a:rPr lang="fi-FI" sz="1050" b="0" i="0" u="none" strike="noStrike">
                          <a:solidFill>
                            <a:srgbClr val="000000"/>
                          </a:solidFill>
                          <a:effectLst/>
                          <a:latin typeface="Calibri" panose="020F0502020204030204" pitchFamily="34" charset="0"/>
                        </a:rPr>
                        <a:t>Kuopio</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122 086</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122 190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122 247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122 254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122 209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122 118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121 975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121 783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121 547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121 276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120 979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5477151"/>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Lapinlahti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8 420</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8 332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8 246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8 166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8 085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8 006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7 931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7 859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7 788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7 720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7 652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6465206"/>
                  </a:ext>
                </a:extLst>
              </a:tr>
              <a:tr h="198000">
                <a:tc>
                  <a:txBody>
                    <a:bodyPr/>
                    <a:lstStyle/>
                    <a:p>
                      <a:pPr marL="18000" algn="l" fontAlgn="b"/>
                      <a:r>
                        <a:rPr lang="fi-FI" sz="1050" b="0" i="0" u="none" strike="noStrike">
                          <a:solidFill>
                            <a:srgbClr val="000000"/>
                          </a:solidFill>
                          <a:effectLst/>
                          <a:latin typeface="Calibri" panose="020F0502020204030204" pitchFamily="34" charset="0"/>
                        </a:rPr>
                        <a:t>Leppävirta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8 523</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8 440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8 359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8 282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8 206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8 134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8 063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7 993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7 924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7 855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7 788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304214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Pielavesi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3 799</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3 750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3 704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3 660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3 618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3 577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3 537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3 499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3 462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3 426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3 391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49473261"/>
                  </a:ext>
                </a:extLst>
              </a:tr>
              <a:tr h="198000">
                <a:tc>
                  <a:txBody>
                    <a:bodyPr/>
                    <a:lstStyle/>
                    <a:p>
                      <a:pPr marL="18000" algn="l" fontAlgn="b"/>
                      <a:r>
                        <a:rPr lang="fi-FI" sz="1050" b="0" i="0" u="none" strike="noStrike">
                          <a:solidFill>
                            <a:srgbClr val="000000"/>
                          </a:solidFill>
                          <a:effectLst/>
                          <a:latin typeface="Calibri" panose="020F0502020204030204" pitchFamily="34" charset="0"/>
                        </a:rPr>
                        <a:t>Rautalampi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2 742</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2 712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2 654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2 627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2 601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2 576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2 551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2 528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2 506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2 485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8869302"/>
                  </a:ext>
                </a:extLst>
              </a:tr>
              <a:tr h="198000">
                <a:tc>
                  <a:txBody>
                    <a:bodyPr/>
                    <a:lstStyle/>
                    <a:p>
                      <a:pPr marL="18000" algn="l" fontAlgn="b"/>
                      <a:r>
                        <a:rPr lang="fi-FI" sz="1050" b="0" i="0" u="none" strike="noStrike">
                          <a:solidFill>
                            <a:srgbClr val="000000"/>
                          </a:solidFill>
                          <a:effectLst/>
                          <a:latin typeface="Calibri" panose="020F0502020204030204" pitchFamily="34" charset="0"/>
                        </a:rPr>
                        <a:t>Rautavaara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1 395</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1 378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1 362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1 345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1 332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1 317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1 304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1 292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1 278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1 266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1 255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14073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Siilinjärvi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20 929</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20 818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20 705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20 593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20 482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20 374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20 269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20 168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20 070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19 972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19 874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7658785"/>
                  </a:ext>
                </a:extLst>
              </a:tr>
              <a:tr h="198000">
                <a:tc>
                  <a:txBody>
                    <a:bodyPr/>
                    <a:lstStyle/>
                    <a:p>
                      <a:pPr marL="18000" algn="l" fontAlgn="b"/>
                      <a:r>
                        <a:rPr lang="fi-FI" sz="1050" b="0" i="0" u="none" strike="noStrike">
                          <a:solidFill>
                            <a:srgbClr val="000000"/>
                          </a:solidFill>
                          <a:effectLst/>
                          <a:latin typeface="Calibri" panose="020F0502020204030204" pitchFamily="34" charset="0"/>
                        </a:rPr>
                        <a:t>Sonkajärvi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3 143</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3 096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3 048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3 005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2 962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2 922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2 842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2 804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2 768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2 731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6589773"/>
                  </a:ext>
                </a:extLst>
              </a:tr>
              <a:tr h="198000">
                <a:tc>
                  <a:txBody>
                    <a:bodyPr/>
                    <a:lstStyle/>
                    <a:p>
                      <a:pPr marL="18000" algn="l" fontAlgn="b"/>
                      <a:r>
                        <a:rPr lang="fi-FI" sz="1050" b="0" i="0" u="none" strike="noStrike">
                          <a:solidFill>
                            <a:srgbClr val="000000"/>
                          </a:solidFill>
                          <a:effectLst/>
                          <a:latin typeface="Calibri" panose="020F0502020204030204" pitchFamily="34" charset="0"/>
                        </a:rPr>
                        <a:t>Suonenjoki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6 431</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6 330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6 279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6 227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6 175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6 127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6 082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6 038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5 993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5 952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664413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Tervo</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1 393</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1 380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1 367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1 354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1 341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1 328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1 316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1 303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1 290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1 278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1 265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66025828"/>
                  </a:ext>
                </a:extLst>
              </a:tr>
              <a:tr h="198000">
                <a:tc>
                  <a:txBody>
                    <a:bodyPr/>
                    <a:lstStyle/>
                    <a:p>
                      <a:pPr marL="18000" algn="l" fontAlgn="b"/>
                      <a:r>
                        <a:rPr lang="fi-FI" sz="1050" b="0" i="0" u="none" strike="noStrike">
                          <a:solidFill>
                            <a:srgbClr val="000000"/>
                          </a:solidFill>
                          <a:effectLst/>
                          <a:latin typeface="Calibri" panose="020F0502020204030204" pitchFamily="34" charset="0"/>
                        </a:rPr>
                        <a:t>Tuusniemi</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2 085</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2 058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2 031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2 006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1 958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1 937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1 917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1 896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1 877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1 858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504705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Varkaus</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18 205</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18 032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17 860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17 691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17 525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17 359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17 198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17 037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16 878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16 718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16 558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3559572"/>
                  </a:ext>
                </a:extLst>
              </a:tr>
              <a:tr h="198000">
                <a:tc>
                  <a:txBody>
                    <a:bodyPr/>
                    <a:lstStyle/>
                    <a:p>
                      <a:pPr marL="18000" algn="l" fontAlgn="b"/>
                      <a:r>
                        <a:rPr lang="fi-FI" sz="1050" b="0" i="0" u="none" strike="noStrike">
                          <a:solidFill>
                            <a:srgbClr val="000000"/>
                          </a:solidFill>
                          <a:effectLst/>
                          <a:latin typeface="Calibri" panose="020F0502020204030204" pitchFamily="34" charset="0"/>
                        </a:rPr>
                        <a:t>Vesanto</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1 621</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1 594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1 568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1 544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1 521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1 498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1 475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1 454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1 434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1 414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1 395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567296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Vieremä</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3 308</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3 280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3 252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3 225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3 198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3 172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3 149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3 125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3 103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3 060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133748"/>
                  </a:ext>
                </a:extLst>
              </a:tr>
              <a:tr h="198000">
                <a:tc>
                  <a:txBody>
                    <a:bodyPr/>
                    <a:lstStyle/>
                    <a:p>
                      <a:pPr marL="18000" algn="l" fontAlgn="b"/>
                      <a:r>
                        <a:rPr lang="fi-FI" sz="1050" b="0" i="0" u="none" strike="noStrike">
                          <a:solidFill>
                            <a:srgbClr val="000000"/>
                          </a:solidFill>
                          <a:effectLst/>
                          <a:latin typeface="Calibri" panose="020F0502020204030204" pitchFamily="34" charset="0"/>
                        </a:rPr>
                        <a:t>Koillis-Savon seutukunta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5 915</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5 838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5 763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5 690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5 621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5 554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5 493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5 435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5 375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5 321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5 266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2664262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Kuopion seutukunta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143 015</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143 008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142 952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142 847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142 691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142 492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142 244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141 951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141 617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141 248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140 853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7124759"/>
                  </a:ext>
                </a:extLst>
              </a:tr>
              <a:tr h="198000">
                <a:tc>
                  <a:txBody>
                    <a:bodyPr/>
                    <a:lstStyle/>
                    <a:p>
                      <a:pPr marL="18000" algn="l" fontAlgn="b"/>
                      <a:r>
                        <a:rPr lang="fi-FI" sz="1050" b="0" i="0" u="none" strike="noStrike">
                          <a:solidFill>
                            <a:srgbClr val="000000"/>
                          </a:solidFill>
                          <a:effectLst/>
                          <a:latin typeface="Calibri" panose="020F0502020204030204" pitchFamily="34" charset="0"/>
                        </a:rPr>
                        <a:t>Sisä-Savon seutukunta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12 187</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12 067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11 946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11 831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11 716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11 602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11 494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11 390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11 290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11 191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11 097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9839387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Varkauden seutukunta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30 761</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30 450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30 148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29 853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29 563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29 281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29 005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28 732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28 464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28 196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27 929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0909274"/>
                  </a:ext>
                </a:extLst>
              </a:tr>
              <a:tr h="198000">
                <a:tc>
                  <a:txBody>
                    <a:bodyPr/>
                    <a:lstStyle/>
                    <a:p>
                      <a:pPr marL="18000" algn="l" fontAlgn="b"/>
                      <a:r>
                        <a:rPr lang="fi-FI" sz="1050" b="0" i="0" u="none" strike="noStrike">
                          <a:solidFill>
                            <a:srgbClr val="000000"/>
                          </a:solidFill>
                          <a:effectLst/>
                          <a:latin typeface="Calibri" panose="020F0502020204030204" pitchFamily="34" charset="0"/>
                        </a:rPr>
                        <a:t>Ylä-Savon seutukunta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46 713</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46 224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45 741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45 275</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44 811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44 361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43 916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43 479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43 053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42 634</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42 217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2871439"/>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Pohjois-Savo</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238 591</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237 587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236 550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235 496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234 402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233 290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232 152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230 987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229 799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228 590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marL="18000" algn="r" fontAlgn="b"/>
                      <a:r>
                        <a:rPr lang="fi-FI" sz="1050" b="1" i="0" u="none" strike="noStrike" dirty="0">
                          <a:solidFill>
                            <a:srgbClr val="000000"/>
                          </a:solidFill>
                          <a:effectLst/>
                          <a:latin typeface="Calibri" panose="020F0502020204030204" pitchFamily="34" charset="0"/>
                        </a:rPr>
                        <a:t>227 362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76068749"/>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Koko maa</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5 566 685</a:t>
                      </a:r>
                    </a:p>
                  </a:txBody>
                  <a:tcPr marL="8058" marR="8058" marT="8058"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5 566 369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5 565 202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5 563 141</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5 560 243</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5 556 472</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5 551 856</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5 546 460</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5 540 199</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5 533 247</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5 525 528</a:t>
                      </a:r>
                    </a:p>
                  </a:txBody>
                  <a:tcPr marL="8058" marR="8058" marT="8058"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69771"/>
                  </a:ext>
                </a:extLst>
              </a:tr>
            </a:tbl>
          </a:graphicData>
        </a:graphic>
      </p:graphicFrame>
      <p:sp>
        <p:nvSpPr>
          <p:cNvPr id="5" name="Tekstiruutu 4">
            <a:extLst>
              <a:ext uri="{FF2B5EF4-FFF2-40B4-BE49-F238E27FC236}">
                <a16:creationId xmlns:a16="http://schemas.microsoft.com/office/drawing/2014/main" id="{AA3CC6E1-51E8-49B6-BA74-EA05E3D485D8}"/>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33320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2E2BFF9-D395-48C3-A4CA-093E449BBDA9}"/>
              </a:ext>
            </a:extLst>
          </p:cNvPr>
          <p:cNvSpPr>
            <a:spLocks noGrp="1"/>
          </p:cNvSpPr>
          <p:nvPr>
            <p:ph type="title"/>
          </p:nvPr>
        </p:nvSpPr>
        <p:spPr>
          <a:xfrm>
            <a:off x="0" y="0"/>
            <a:ext cx="9144000" cy="748376"/>
          </a:xfrm>
        </p:spPr>
        <p:txBody>
          <a:bodyPr>
            <a:normAutofit fontScale="90000"/>
          </a:bodyPr>
          <a:lstStyle/>
          <a:p>
            <a:pPr algn="ctr"/>
            <a:r>
              <a:rPr lang="fi-FI" dirty="0"/>
              <a:t>Väestö Pohjois-Savossa v. 2020 ja ennuste vuosille 2021–2029</a:t>
            </a:r>
          </a:p>
        </p:txBody>
      </p:sp>
      <p:sp>
        <p:nvSpPr>
          <p:cNvPr id="2" name="Dian numeron paikkamerkki 1">
            <a:extLst>
              <a:ext uri="{FF2B5EF4-FFF2-40B4-BE49-F238E27FC236}">
                <a16:creationId xmlns:a16="http://schemas.microsoft.com/office/drawing/2014/main" id="{29B37FD4-AB0B-4549-BC98-2D941C3367B8}"/>
              </a:ext>
            </a:extLst>
          </p:cNvPr>
          <p:cNvSpPr>
            <a:spLocks noGrp="1"/>
          </p:cNvSpPr>
          <p:nvPr>
            <p:ph type="sldNum" sz="quarter" idx="12"/>
          </p:nvPr>
        </p:nvSpPr>
        <p:spPr/>
        <p:txBody>
          <a:bodyPr/>
          <a:lstStyle/>
          <a:p>
            <a:fld id="{6DE6D825-8E97-454B-BEAD-11D13CFBEEFD}" type="slidenum">
              <a:rPr lang="fi-FI" smtClean="0"/>
              <a:pPr/>
              <a:t>4</a:t>
            </a:fld>
            <a:endParaRPr lang="fi-FI" dirty="0"/>
          </a:p>
        </p:txBody>
      </p:sp>
      <p:sp>
        <p:nvSpPr>
          <p:cNvPr id="7" name="Tekstiruutu 6">
            <a:extLst>
              <a:ext uri="{FF2B5EF4-FFF2-40B4-BE49-F238E27FC236}">
                <a16:creationId xmlns:a16="http://schemas.microsoft.com/office/drawing/2014/main" id="{DB8F9A0C-F9DD-4F19-8BE2-D2649D8BE190}"/>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5" name="Taulukko 4">
            <a:extLst>
              <a:ext uri="{FF2B5EF4-FFF2-40B4-BE49-F238E27FC236}">
                <a16:creationId xmlns:a16="http://schemas.microsoft.com/office/drawing/2014/main" id="{04189288-F348-4579-B065-D067BCC72DEB}"/>
              </a:ext>
            </a:extLst>
          </p:cNvPr>
          <p:cNvGraphicFramePr>
            <a:graphicFrameLocks noGrp="1"/>
          </p:cNvGraphicFramePr>
          <p:nvPr>
            <p:extLst>
              <p:ext uri="{D42A27DB-BD31-4B8C-83A1-F6EECF244321}">
                <p14:modId xmlns:p14="http://schemas.microsoft.com/office/powerpoint/2010/main" val="4229514746"/>
              </p:ext>
            </p:extLst>
          </p:nvPr>
        </p:nvGraphicFramePr>
        <p:xfrm>
          <a:off x="999000" y="756000"/>
          <a:ext cx="7164000" cy="5346000"/>
        </p:xfrm>
        <a:graphic>
          <a:graphicData uri="http://schemas.openxmlformats.org/drawingml/2006/table">
            <a:tbl>
              <a:tblPr firstRow="1"/>
              <a:tblGrid>
                <a:gridCol w="1404000">
                  <a:extLst>
                    <a:ext uri="{9D8B030D-6E8A-4147-A177-3AD203B41FA5}">
                      <a16:colId xmlns:a16="http://schemas.microsoft.com/office/drawing/2014/main" val="1586710085"/>
                    </a:ext>
                  </a:extLst>
                </a:gridCol>
                <a:gridCol w="576000">
                  <a:extLst>
                    <a:ext uri="{9D8B030D-6E8A-4147-A177-3AD203B41FA5}">
                      <a16:colId xmlns:a16="http://schemas.microsoft.com/office/drawing/2014/main" val="2149761867"/>
                    </a:ext>
                  </a:extLst>
                </a:gridCol>
                <a:gridCol w="576000">
                  <a:extLst>
                    <a:ext uri="{9D8B030D-6E8A-4147-A177-3AD203B41FA5}">
                      <a16:colId xmlns:a16="http://schemas.microsoft.com/office/drawing/2014/main" val="1092572156"/>
                    </a:ext>
                  </a:extLst>
                </a:gridCol>
                <a:gridCol w="576000">
                  <a:extLst>
                    <a:ext uri="{9D8B030D-6E8A-4147-A177-3AD203B41FA5}">
                      <a16:colId xmlns:a16="http://schemas.microsoft.com/office/drawing/2014/main" val="3116317127"/>
                    </a:ext>
                  </a:extLst>
                </a:gridCol>
                <a:gridCol w="576000">
                  <a:extLst>
                    <a:ext uri="{9D8B030D-6E8A-4147-A177-3AD203B41FA5}">
                      <a16:colId xmlns:a16="http://schemas.microsoft.com/office/drawing/2014/main" val="3303772901"/>
                    </a:ext>
                  </a:extLst>
                </a:gridCol>
                <a:gridCol w="576000">
                  <a:extLst>
                    <a:ext uri="{9D8B030D-6E8A-4147-A177-3AD203B41FA5}">
                      <a16:colId xmlns:a16="http://schemas.microsoft.com/office/drawing/2014/main" val="1998372921"/>
                    </a:ext>
                  </a:extLst>
                </a:gridCol>
                <a:gridCol w="576000">
                  <a:extLst>
                    <a:ext uri="{9D8B030D-6E8A-4147-A177-3AD203B41FA5}">
                      <a16:colId xmlns:a16="http://schemas.microsoft.com/office/drawing/2014/main" val="3944372719"/>
                    </a:ext>
                  </a:extLst>
                </a:gridCol>
                <a:gridCol w="576000">
                  <a:extLst>
                    <a:ext uri="{9D8B030D-6E8A-4147-A177-3AD203B41FA5}">
                      <a16:colId xmlns:a16="http://schemas.microsoft.com/office/drawing/2014/main" val="3915962652"/>
                    </a:ext>
                  </a:extLst>
                </a:gridCol>
                <a:gridCol w="576000">
                  <a:extLst>
                    <a:ext uri="{9D8B030D-6E8A-4147-A177-3AD203B41FA5}">
                      <a16:colId xmlns:a16="http://schemas.microsoft.com/office/drawing/2014/main" val="584915905"/>
                    </a:ext>
                  </a:extLst>
                </a:gridCol>
                <a:gridCol w="576000">
                  <a:extLst>
                    <a:ext uri="{9D8B030D-6E8A-4147-A177-3AD203B41FA5}">
                      <a16:colId xmlns:a16="http://schemas.microsoft.com/office/drawing/2014/main" val="720191762"/>
                    </a:ext>
                  </a:extLst>
                </a:gridCol>
                <a:gridCol w="576000">
                  <a:extLst>
                    <a:ext uri="{9D8B030D-6E8A-4147-A177-3AD203B41FA5}">
                      <a16:colId xmlns:a16="http://schemas.microsoft.com/office/drawing/2014/main" val="1550382289"/>
                    </a:ext>
                  </a:extLst>
                </a:gridCol>
              </a:tblGrid>
              <a:tr h="198000">
                <a:tc>
                  <a:txBody>
                    <a:bodyPr/>
                    <a:lstStyle/>
                    <a:p>
                      <a:pPr marL="18000" algn="l" fontAlgn="b"/>
                      <a:r>
                        <a:rPr lang="fi-FI" sz="1050" b="1" i="0" u="none" strike="noStrike" dirty="0">
                          <a:solidFill>
                            <a:srgbClr val="000000"/>
                          </a:solidFill>
                          <a:effectLst/>
                          <a:latin typeface="Calibri" panose="020F0502020204030204" pitchFamily="34" charset="0"/>
                        </a:rPr>
                        <a:t>Alue</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2020</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2021</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2022</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2023</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2024</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2025</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2026</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2027</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2028</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2029</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6493109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Kuopio</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120 210</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120 990</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121 632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122 226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122 773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123 285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123 769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124 225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124 651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125 039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1138440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Siilinjärvi</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21 251</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21 150</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21 045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20 944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20 844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20 741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20 627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20 508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20 387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20 262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4457501"/>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Kuopion seutukunta</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141 461</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142 140</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142 677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143 170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143 617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144 026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144 396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144 733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145 038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145 301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02728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Iisalmi</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21 124</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20 957</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20 789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20 623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20 458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20 296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20 136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19 977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19 821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19 665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3513722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Kiuruvesi</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7 854</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7 711</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7 578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7 450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7 331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7 215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7 102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6 994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6 891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6 790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1498519"/>
                  </a:ext>
                </a:extLst>
              </a:tr>
              <a:tr h="198000">
                <a:tc>
                  <a:txBody>
                    <a:bodyPr/>
                    <a:lstStyle/>
                    <a:p>
                      <a:pPr marL="18000" algn="l" fontAlgn="b"/>
                      <a:r>
                        <a:rPr lang="fi-FI" sz="1050" b="0" i="0" u="none" strike="noStrike">
                          <a:solidFill>
                            <a:srgbClr val="000000"/>
                          </a:solidFill>
                          <a:effectLst/>
                          <a:latin typeface="Calibri" panose="020F0502020204030204" pitchFamily="34" charset="0"/>
                        </a:rPr>
                        <a:t>Keitele</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2 155</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2 113</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2 073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2 037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2 005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1 971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1 943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1 914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1 889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1 862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358464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Lapinlahti</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9 358</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9 245</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9 140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9 040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8 938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8 840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8 744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8 652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8 560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8 471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2426604"/>
                  </a:ext>
                </a:extLst>
              </a:tr>
              <a:tr h="198000">
                <a:tc>
                  <a:txBody>
                    <a:bodyPr/>
                    <a:lstStyle/>
                    <a:p>
                      <a:pPr marL="18000" algn="l" fontAlgn="b"/>
                      <a:r>
                        <a:rPr lang="fi-FI" sz="1050" b="0" i="0" u="none" strike="noStrike">
                          <a:solidFill>
                            <a:srgbClr val="000000"/>
                          </a:solidFill>
                          <a:effectLst/>
                          <a:latin typeface="Calibri" panose="020F0502020204030204" pitchFamily="34" charset="0"/>
                        </a:rPr>
                        <a:t>Pielavesi</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4 321</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4 242</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4 163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4 085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4 013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3 943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3 873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3 809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3 747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3 689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7291524"/>
                  </a:ext>
                </a:extLst>
              </a:tr>
              <a:tr h="198000">
                <a:tc>
                  <a:txBody>
                    <a:bodyPr/>
                    <a:lstStyle/>
                    <a:p>
                      <a:pPr marL="18000" algn="l" fontAlgn="b"/>
                      <a:r>
                        <a:rPr lang="fi-FI" sz="1050" b="0" i="0" u="none" strike="noStrike">
                          <a:solidFill>
                            <a:srgbClr val="000000"/>
                          </a:solidFill>
                          <a:effectLst/>
                          <a:latin typeface="Calibri" panose="020F0502020204030204" pitchFamily="34" charset="0"/>
                        </a:rPr>
                        <a:t>Sonkajärvi</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3 841</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3 760</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3 687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3 619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3 556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3 497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3 442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3 391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3 341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3 293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6566266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Vieremä</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3 522</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3 477</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3 432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3 388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3 346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3 309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3 271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3 236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3 201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3 165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2164286"/>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Ylä-Savon seutukunta</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52 175</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51 505</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50 862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50 242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49 647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49 071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48 511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47 973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47 450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46 935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4043894"/>
                  </a:ext>
                </a:extLst>
              </a:tr>
              <a:tr h="198000">
                <a:tc>
                  <a:txBody>
                    <a:bodyPr/>
                    <a:lstStyle/>
                    <a:p>
                      <a:pPr marL="18000" algn="l" fontAlgn="b"/>
                      <a:r>
                        <a:rPr lang="fi-FI" sz="1050" b="0" i="0" u="none" strike="noStrike">
                          <a:solidFill>
                            <a:srgbClr val="000000"/>
                          </a:solidFill>
                          <a:effectLst/>
                          <a:latin typeface="Calibri" panose="020F0502020204030204" pitchFamily="34" charset="0"/>
                        </a:rPr>
                        <a:t>Suonenjoki</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6 931</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6 827</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6 731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6 643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6 564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6 488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6 416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6 349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6 281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6 217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807612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Rautalampi</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3 053</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3 007</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2 960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2 913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2 867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2 820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2 780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2 742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2 704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2 671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7698916"/>
                  </a:ext>
                </a:extLst>
              </a:tr>
              <a:tr h="198000">
                <a:tc>
                  <a:txBody>
                    <a:bodyPr/>
                    <a:lstStyle/>
                    <a:p>
                      <a:pPr marL="18000" algn="l" fontAlgn="b"/>
                      <a:r>
                        <a:rPr lang="fi-FI" sz="1050" b="0" i="0" u="none" strike="noStrike">
                          <a:solidFill>
                            <a:srgbClr val="000000"/>
                          </a:solidFill>
                          <a:effectLst/>
                          <a:latin typeface="Calibri" panose="020F0502020204030204" pitchFamily="34" charset="0"/>
                        </a:rPr>
                        <a:t>Tervo</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1 503</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1 480</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1 462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1 447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1 434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1 422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1 412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1 402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1 391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1 380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403977"/>
                  </a:ext>
                </a:extLst>
              </a:tr>
              <a:tr h="198000">
                <a:tc>
                  <a:txBody>
                    <a:bodyPr/>
                    <a:lstStyle/>
                    <a:p>
                      <a:pPr marL="18000" algn="l" fontAlgn="b"/>
                      <a:r>
                        <a:rPr lang="fi-FI" sz="1050" b="0" i="0" u="none" strike="noStrike">
                          <a:solidFill>
                            <a:srgbClr val="000000"/>
                          </a:solidFill>
                          <a:effectLst/>
                          <a:latin typeface="Calibri" panose="020F0502020204030204" pitchFamily="34" charset="0"/>
                        </a:rPr>
                        <a:t>Vesanto</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1 972</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1 925</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1 885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1 847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1 813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1 780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1 748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1 718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1 689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1 662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9136748"/>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Sisä-Savon seutukunta</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13 459</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13 239</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13 038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12 850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12 678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12 510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12 356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12 211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12 065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11 930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82701804"/>
                  </a:ext>
                </a:extLst>
              </a:tr>
              <a:tr h="198000">
                <a:tc>
                  <a:txBody>
                    <a:bodyPr/>
                    <a:lstStyle/>
                    <a:p>
                      <a:pPr marL="18000" algn="l" fontAlgn="b"/>
                      <a:r>
                        <a:rPr lang="fi-FI" sz="1050" b="0" i="0" u="none" strike="noStrike">
                          <a:solidFill>
                            <a:srgbClr val="000000"/>
                          </a:solidFill>
                          <a:effectLst/>
                          <a:latin typeface="Calibri" panose="020F0502020204030204" pitchFamily="34" charset="0"/>
                        </a:rPr>
                        <a:t>Kaavi</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2 807</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2 740</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2 678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2 622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2 573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2 529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2 489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2 451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2 413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2 380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63534103"/>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Rautavaara</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1 561</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1 527</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1 496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1 465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1 435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1 408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1 381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1 355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1 331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1 309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424780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Tuusniemi</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2 433</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2 377</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2 329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2 283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2 244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2 207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2 174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2 142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2 113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2 084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1139523"/>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Koillis-Savon seutukunta</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6 801</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6 644</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6 503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6 370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6 252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6 144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6 044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5 948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5 857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5 773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3084566"/>
                  </a:ext>
                </a:extLst>
              </a:tr>
              <a:tr h="198000">
                <a:tc>
                  <a:txBody>
                    <a:bodyPr/>
                    <a:lstStyle/>
                    <a:p>
                      <a:pPr marL="18000" algn="l" fontAlgn="b"/>
                      <a:r>
                        <a:rPr lang="fi-FI" sz="1050" b="0" i="0" u="none" strike="noStrike">
                          <a:solidFill>
                            <a:srgbClr val="000000"/>
                          </a:solidFill>
                          <a:effectLst/>
                          <a:latin typeface="Calibri" panose="020F0502020204030204" pitchFamily="34" charset="0"/>
                        </a:rPr>
                        <a:t>Varkaus</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20 278</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20 012</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19 748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19 497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19 254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19 021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18 797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18 582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18 370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18 162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222816"/>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Joroinen</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4 689</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4 616</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4 544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4 473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4 401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4 330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4 261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4 195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4 127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4 062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847766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Leppävirta</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9 402</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9 289</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9 185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9 085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8 988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8 891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8 795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8 703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8 611</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8 522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8799662"/>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Varkauden seutukunta</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34 369</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33 917</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33 477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33 055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32 643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32 242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31 853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31 480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31 108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30 746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6260072"/>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POHJOIS-SAVO</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248 265</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247 445</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246 557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245 687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244 837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243 993</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243 160</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242 345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241 518</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240 685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37381335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Koko maa</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5 533 793</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5 547 045</a:t>
                      </a:r>
                    </a:p>
                  </a:txBody>
                  <a:tcPr marL="7770" marR="7770" marT="777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5 555 002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5 562 569</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5 569 645</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5 576 186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5 582 076</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5 587 372</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5 591 887</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5 595 724</a:t>
                      </a:r>
                    </a:p>
                  </a:txBody>
                  <a:tcPr marL="7770" marR="7770" marT="777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1372398"/>
                  </a:ext>
                </a:extLst>
              </a:tr>
            </a:tbl>
          </a:graphicData>
        </a:graphic>
      </p:graphicFrame>
    </p:spTree>
    <p:extLst>
      <p:ext uri="{BB962C8B-B14F-4D97-AF65-F5344CB8AC3E}">
        <p14:creationId xmlns:p14="http://schemas.microsoft.com/office/powerpoint/2010/main" val="1115255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5D25C7-DD8A-4DA5-B210-3C50B529ED54}"/>
              </a:ext>
            </a:extLst>
          </p:cNvPr>
          <p:cNvSpPr>
            <a:spLocks noGrp="1"/>
          </p:cNvSpPr>
          <p:nvPr>
            <p:ph type="title"/>
          </p:nvPr>
        </p:nvSpPr>
        <p:spPr>
          <a:xfrm>
            <a:off x="628650" y="0"/>
            <a:ext cx="7886700" cy="733627"/>
          </a:xfrm>
        </p:spPr>
        <p:txBody>
          <a:bodyPr>
            <a:normAutofit fontScale="90000"/>
          </a:bodyPr>
          <a:lstStyle/>
          <a:p>
            <a:r>
              <a:rPr lang="fi-FI" dirty="0"/>
              <a:t>Tilastokeskuksen väestöennuste 2021 vuosille 2021–2029</a:t>
            </a:r>
          </a:p>
        </p:txBody>
      </p:sp>
      <p:sp>
        <p:nvSpPr>
          <p:cNvPr id="3" name="Dian numeron paikkamerkki 2">
            <a:extLst>
              <a:ext uri="{FF2B5EF4-FFF2-40B4-BE49-F238E27FC236}">
                <a16:creationId xmlns:a16="http://schemas.microsoft.com/office/drawing/2014/main" id="{91E53ADA-63E3-4F42-BBD1-0886F33E9C5B}"/>
              </a:ext>
            </a:extLst>
          </p:cNvPr>
          <p:cNvSpPr>
            <a:spLocks noGrp="1"/>
          </p:cNvSpPr>
          <p:nvPr>
            <p:ph type="sldNum" sz="quarter" idx="12"/>
          </p:nvPr>
        </p:nvSpPr>
        <p:spPr/>
        <p:txBody>
          <a:bodyPr/>
          <a:lstStyle/>
          <a:p>
            <a:fld id="{6DE6D825-8E97-454B-BEAD-11D13CFBEEFD}" type="slidenum">
              <a:rPr lang="fi-FI" smtClean="0"/>
              <a:pPr/>
              <a:t>40</a:t>
            </a:fld>
            <a:endParaRPr lang="fi-FI" dirty="0"/>
          </a:p>
        </p:txBody>
      </p:sp>
      <p:graphicFrame>
        <p:nvGraphicFramePr>
          <p:cNvPr id="5" name="Taulukko 4">
            <a:extLst>
              <a:ext uri="{FF2B5EF4-FFF2-40B4-BE49-F238E27FC236}">
                <a16:creationId xmlns:a16="http://schemas.microsoft.com/office/drawing/2014/main" id="{983E56D3-D6B2-4116-B478-A55E4F77C105}"/>
              </a:ext>
            </a:extLst>
          </p:cNvPr>
          <p:cNvGraphicFramePr>
            <a:graphicFrameLocks noGrp="1"/>
          </p:cNvGraphicFramePr>
          <p:nvPr>
            <p:extLst>
              <p:ext uri="{D42A27DB-BD31-4B8C-83A1-F6EECF244321}">
                <p14:modId xmlns:p14="http://schemas.microsoft.com/office/powerpoint/2010/main" val="3049607898"/>
              </p:ext>
            </p:extLst>
          </p:nvPr>
        </p:nvGraphicFramePr>
        <p:xfrm>
          <a:off x="963000" y="756000"/>
          <a:ext cx="7218000" cy="5346000"/>
        </p:xfrm>
        <a:graphic>
          <a:graphicData uri="http://schemas.openxmlformats.org/drawingml/2006/table">
            <a:tbl>
              <a:tblPr firstRow="1">
                <a:tableStyleId>{3C2FFA5D-87B4-456A-9821-1D502468CF0F}</a:tableStyleId>
              </a:tblPr>
              <a:tblGrid>
                <a:gridCol w="1386000">
                  <a:extLst>
                    <a:ext uri="{9D8B030D-6E8A-4147-A177-3AD203B41FA5}">
                      <a16:colId xmlns:a16="http://schemas.microsoft.com/office/drawing/2014/main" val="732091177"/>
                    </a:ext>
                  </a:extLst>
                </a:gridCol>
                <a:gridCol w="648000">
                  <a:extLst>
                    <a:ext uri="{9D8B030D-6E8A-4147-A177-3AD203B41FA5}">
                      <a16:colId xmlns:a16="http://schemas.microsoft.com/office/drawing/2014/main" val="787240900"/>
                    </a:ext>
                  </a:extLst>
                </a:gridCol>
                <a:gridCol w="648000">
                  <a:extLst>
                    <a:ext uri="{9D8B030D-6E8A-4147-A177-3AD203B41FA5}">
                      <a16:colId xmlns:a16="http://schemas.microsoft.com/office/drawing/2014/main" val="1589498273"/>
                    </a:ext>
                  </a:extLst>
                </a:gridCol>
                <a:gridCol w="648000">
                  <a:extLst>
                    <a:ext uri="{9D8B030D-6E8A-4147-A177-3AD203B41FA5}">
                      <a16:colId xmlns:a16="http://schemas.microsoft.com/office/drawing/2014/main" val="1786419912"/>
                    </a:ext>
                  </a:extLst>
                </a:gridCol>
                <a:gridCol w="648000">
                  <a:extLst>
                    <a:ext uri="{9D8B030D-6E8A-4147-A177-3AD203B41FA5}">
                      <a16:colId xmlns:a16="http://schemas.microsoft.com/office/drawing/2014/main" val="1092062271"/>
                    </a:ext>
                  </a:extLst>
                </a:gridCol>
                <a:gridCol w="648000">
                  <a:extLst>
                    <a:ext uri="{9D8B030D-6E8A-4147-A177-3AD203B41FA5}">
                      <a16:colId xmlns:a16="http://schemas.microsoft.com/office/drawing/2014/main" val="3270328742"/>
                    </a:ext>
                  </a:extLst>
                </a:gridCol>
                <a:gridCol w="648000">
                  <a:extLst>
                    <a:ext uri="{9D8B030D-6E8A-4147-A177-3AD203B41FA5}">
                      <a16:colId xmlns:a16="http://schemas.microsoft.com/office/drawing/2014/main" val="24740627"/>
                    </a:ext>
                  </a:extLst>
                </a:gridCol>
                <a:gridCol w="648000">
                  <a:extLst>
                    <a:ext uri="{9D8B030D-6E8A-4147-A177-3AD203B41FA5}">
                      <a16:colId xmlns:a16="http://schemas.microsoft.com/office/drawing/2014/main" val="3995115951"/>
                    </a:ext>
                  </a:extLst>
                </a:gridCol>
                <a:gridCol w="648000">
                  <a:extLst>
                    <a:ext uri="{9D8B030D-6E8A-4147-A177-3AD203B41FA5}">
                      <a16:colId xmlns:a16="http://schemas.microsoft.com/office/drawing/2014/main" val="769511927"/>
                    </a:ext>
                  </a:extLst>
                </a:gridCol>
                <a:gridCol w="648000">
                  <a:extLst>
                    <a:ext uri="{9D8B030D-6E8A-4147-A177-3AD203B41FA5}">
                      <a16:colId xmlns:a16="http://schemas.microsoft.com/office/drawing/2014/main" val="1391334665"/>
                    </a:ext>
                  </a:extLst>
                </a:gridCol>
              </a:tblGrid>
              <a:tr h="198000">
                <a:tc>
                  <a:txBody>
                    <a:bodyPr/>
                    <a:lstStyle/>
                    <a:p>
                      <a:pPr marL="18000" algn="l" fontAlgn="b"/>
                      <a:r>
                        <a:rPr lang="fi-FI" sz="1050" u="none" strike="noStrike" dirty="0">
                          <a:solidFill>
                            <a:sysClr val="windowText" lastClr="000000"/>
                          </a:solidFill>
                          <a:effectLst/>
                        </a:rPr>
                        <a:t>Alue</a:t>
                      </a:r>
                      <a:endParaRPr lang="fi-FI" sz="1050" b="1" i="0" u="none" strike="noStrike" dirty="0">
                        <a:solidFill>
                          <a:sysClr val="windowText" lastClr="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u="none" strike="noStrike" dirty="0">
                          <a:solidFill>
                            <a:sysClr val="windowText" lastClr="000000"/>
                          </a:solidFill>
                          <a:effectLst/>
                        </a:rPr>
                        <a:t>2021</a:t>
                      </a:r>
                      <a:endParaRPr lang="fi-FI" sz="1050" b="1" i="0" u="none" strike="noStrike" dirty="0">
                        <a:solidFill>
                          <a:sysClr val="windowText" lastClr="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u="none" strike="noStrike" dirty="0">
                          <a:solidFill>
                            <a:sysClr val="windowText" lastClr="000000"/>
                          </a:solidFill>
                          <a:effectLst/>
                        </a:rPr>
                        <a:t>2022</a:t>
                      </a:r>
                      <a:endParaRPr lang="fi-FI" sz="1050" b="1" i="0" u="none" strike="noStrike" dirty="0">
                        <a:solidFill>
                          <a:sysClr val="windowText" lastClr="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u="none" strike="noStrike" dirty="0">
                          <a:solidFill>
                            <a:sysClr val="windowText" lastClr="000000"/>
                          </a:solidFill>
                          <a:effectLst/>
                        </a:rPr>
                        <a:t>2023</a:t>
                      </a:r>
                      <a:endParaRPr lang="fi-FI" sz="1050" b="1" i="0" u="none" strike="noStrike" dirty="0">
                        <a:solidFill>
                          <a:sysClr val="windowText" lastClr="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u="none" strike="noStrike" dirty="0">
                          <a:solidFill>
                            <a:sysClr val="windowText" lastClr="000000"/>
                          </a:solidFill>
                          <a:effectLst/>
                        </a:rPr>
                        <a:t>2024</a:t>
                      </a:r>
                      <a:endParaRPr lang="fi-FI" sz="1050" b="1" i="0" u="none" strike="noStrike" dirty="0">
                        <a:solidFill>
                          <a:sysClr val="windowText" lastClr="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u="none" strike="noStrike" dirty="0">
                          <a:solidFill>
                            <a:sysClr val="windowText" lastClr="000000"/>
                          </a:solidFill>
                          <a:effectLst/>
                        </a:rPr>
                        <a:t>2025</a:t>
                      </a:r>
                      <a:endParaRPr lang="fi-FI" sz="1050" b="1" i="0" u="none" strike="noStrike" dirty="0">
                        <a:solidFill>
                          <a:sysClr val="windowText" lastClr="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u="none" strike="noStrike" dirty="0">
                          <a:solidFill>
                            <a:sysClr val="windowText" lastClr="000000"/>
                          </a:solidFill>
                          <a:effectLst/>
                        </a:rPr>
                        <a:t>2026</a:t>
                      </a:r>
                      <a:endParaRPr lang="fi-FI" sz="1050" b="1" i="0" u="none" strike="noStrike" dirty="0">
                        <a:solidFill>
                          <a:sysClr val="windowText" lastClr="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u="none" strike="noStrike" dirty="0">
                          <a:solidFill>
                            <a:sysClr val="windowText" lastClr="000000"/>
                          </a:solidFill>
                          <a:effectLst/>
                        </a:rPr>
                        <a:t>2027</a:t>
                      </a:r>
                      <a:endParaRPr lang="fi-FI" sz="1050" b="1" i="0" u="none" strike="noStrike" dirty="0">
                        <a:solidFill>
                          <a:sysClr val="windowText" lastClr="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u="none" strike="noStrike" dirty="0">
                          <a:solidFill>
                            <a:sysClr val="windowText" lastClr="000000"/>
                          </a:solidFill>
                          <a:effectLst/>
                        </a:rPr>
                        <a:t>2028</a:t>
                      </a:r>
                      <a:endParaRPr lang="fi-FI" sz="1050" b="1" i="0" u="none" strike="noStrike" dirty="0">
                        <a:solidFill>
                          <a:sysClr val="windowText" lastClr="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u="none" strike="noStrike" dirty="0">
                          <a:solidFill>
                            <a:sysClr val="windowText" lastClr="000000"/>
                          </a:solidFill>
                          <a:effectLst/>
                        </a:rPr>
                        <a:t>2029</a:t>
                      </a:r>
                      <a:endParaRPr lang="fi-FI" sz="1050" b="1" i="0" u="none" strike="noStrike" dirty="0">
                        <a:solidFill>
                          <a:sysClr val="windowText" lastClr="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45860534"/>
                  </a:ext>
                </a:extLst>
              </a:tr>
              <a:tr h="198000">
                <a:tc>
                  <a:txBody>
                    <a:bodyPr/>
                    <a:lstStyle/>
                    <a:p>
                      <a:pPr marL="18000" algn="l" fontAlgn="b"/>
                      <a:r>
                        <a:rPr lang="fi-FI" sz="1050" u="none" strike="noStrike" dirty="0">
                          <a:effectLst/>
                        </a:rPr>
                        <a:t>Iisalmi</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20 957</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20 789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20 623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20 458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20 296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20 136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19 977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19 821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19 665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9229845"/>
                  </a:ext>
                </a:extLst>
              </a:tr>
              <a:tr h="198000">
                <a:tc>
                  <a:txBody>
                    <a:bodyPr/>
                    <a:lstStyle/>
                    <a:p>
                      <a:pPr marL="18000" algn="l" fontAlgn="b"/>
                      <a:r>
                        <a:rPr lang="fi-FI" sz="1050" u="none" strike="noStrike" dirty="0">
                          <a:effectLst/>
                        </a:rPr>
                        <a:t>Joroinen</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4 616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4 544</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4 473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4 401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4 330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4 261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4 195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4 127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4 062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8838776"/>
                  </a:ext>
                </a:extLst>
              </a:tr>
              <a:tr h="198000">
                <a:tc>
                  <a:txBody>
                    <a:bodyPr/>
                    <a:lstStyle/>
                    <a:p>
                      <a:pPr marL="18000" algn="l" fontAlgn="b"/>
                      <a:r>
                        <a:rPr lang="fi-FI" sz="1050" u="none" strike="noStrike" dirty="0">
                          <a:effectLst/>
                        </a:rPr>
                        <a:t>Kaavi</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2 740</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2 678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2 622</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2 573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2 529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2 489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2 451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2 413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2 380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4814696"/>
                  </a:ext>
                </a:extLst>
              </a:tr>
              <a:tr h="198000">
                <a:tc>
                  <a:txBody>
                    <a:bodyPr/>
                    <a:lstStyle/>
                    <a:p>
                      <a:pPr marL="18000" algn="l" fontAlgn="b"/>
                      <a:r>
                        <a:rPr lang="fi-FI" sz="1050" u="none" strike="noStrike" dirty="0">
                          <a:effectLst/>
                        </a:rPr>
                        <a:t>Keitele</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2 113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2 073</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2 037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2 005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1 971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1 943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1 914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1 889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1 862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2319583"/>
                  </a:ext>
                </a:extLst>
              </a:tr>
              <a:tr h="198000">
                <a:tc>
                  <a:txBody>
                    <a:bodyPr/>
                    <a:lstStyle/>
                    <a:p>
                      <a:pPr marL="18000" algn="l" fontAlgn="b"/>
                      <a:r>
                        <a:rPr lang="fi-FI" sz="1050" u="none" strike="noStrike" dirty="0">
                          <a:effectLst/>
                        </a:rPr>
                        <a:t>Kiuruvesi</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7 711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7 578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7 450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7 331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7 215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7 102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6 994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6 891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6 790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322712"/>
                  </a:ext>
                </a:extLst>
              </a:tr>
              <a:tr h="198000">
                <a:tc>
                  <a:txBody>
                    <a:bodyPr/>
                    <a:lstStyle/>
                    <a:p>
                      <a:pPr marL="18000" algn="l" fontAlgn="b"/>
                      <a:r>
                        <a:rPr lang="fi-FI" sz="1050" u="none" strike="noStrike" dirty="0">
                          <a:effectLst/>
                        </a:rPr>
                        <a:t>Kuopio</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120 990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121 632</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122 226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122 773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123 285</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123 769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124 225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124 651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125 039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153740"/>
                  </a:ext>
                </a:extLst>
              </a:tr>
              <a:tr h="198000">
                <a:tc>
                  <a:txBody>
                    <a:bodyPr/>
                    <a:lstStyle/>
                    <a:p>
                      <a:pPr marL="18000" algn="l" fontAlgn="b"/>
                      <a:r>
                        <a:rPr lang="fi-FI" sz="1050" u="none" strike="noStrike" dirty="0">
                          <a:effectLst/>
                        </a:rPr>
                        <a:t>Lapinlahti</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9 245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9 140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9 040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8 938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8 840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8 744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8 652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8 560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8 471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2735698"/>
                  </a:ext>
                </a:extLst>
              </a:tr>
              <a:tr h="198000">
                <a:tc>
                  <a:txBody>
                    <a:bodyPr/>
                    <a:lstStyle/>
                    <a:p>
                      <a:pPr marL="18000" algn="l" fontAlgn="b"/>
                      <a:r>
                        <a:rPr lang="fi-FI" sz="1050" u="none" strike="noStrike" dirty="0">
                          <a:effectLst/>
                        </a:rPr>
                        <a:t>Leppävirta</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9 289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9 185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9 085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8 988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8 891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8 795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8 703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8 611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8 522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2317943"/>
                  </a:ext>
                </a:extLst>
              </a:tr>
              <a:tr h="198000">
                <a:tc>
                  <a:txBody>
                    <a:bodyPr/>
                    <a:lstStyle/>
                    <a:p>
                      <a:pPr marL="18000" algn="l" fontAlgn="b"/>
                      <a:r>
                        <a:rPr lang="fi-FI" sz="1050" u="none" strike="noStrike">
                          <a:effectLst/>
                        </a:rPr>
                        <a:t>Pielavesi</a:t>
                      </a:r>
                      <a:endParaRPr lang="fi-FI" sz="1050" b="1"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4 242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4 163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4 085</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4 013</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3 943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3 873</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3 809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3 747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3 689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1265121"/>
                  </a:ext>
                </a:extLst>
              </a:tr>
              <a:tr h="198000">
                <a:tc>
                  <a:txBody>
                    <a:bodyPr/>
                    <a:lstStyle/>
                    <a:p>
                      <a:pPr marL="18000" algn="l" fontAlgn="b"/>
                      <a:r>
                        <a:rPr lang="fi-FI" sz="1050" u="none" strike="noStrike" dirty="0">
                          <a:effectLst/>
                        </a:rPr>
                        <a:t>Rautalampi</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3 007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2 960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2 913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2 867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2 820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2 780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2 742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2 704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2 671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517921"/>
                  </a:ext>
                </a:extLst>
              </a:tr>
              <a:tr h="198000">
                <a:tc>
                  <a:txBody>
                    <a:bodyPr/>
                    <a:lstStyle/>
                    <a:p>
                      <a:pPr marL="18000" algn="l" fontAlgn="b"/>
                      <a:r>
                        <a:rPr lang="fi-FI" sz="1050" u="none" strike="noStrike" dirty="0">
                          <a:effectLst/>
                        </a:rPr>
                        <a:t>Rautavaara</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1 527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1 496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1 465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1 435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1 408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1 381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1 355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1 331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1 309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6804955"/>
                  </a:ext>
                </a:extLst>
              </a:tr>
              <a:tr h="198000">
                <a:tc>
                  <a:txBody>
                    <a:bodyPr/>
                    <a:lstStyle/>
                    <a:p>
                      <a:pPr marL="18000" algn="l" fontAlgn="b"/>
                      <a:r>
                        <a:rPr lang="fi-FI" sz="1050" u="none" strike="noStrike" dirty="0">
                          <a:effectLst/>
                        </a:rPr>
                        <a:t>Siilinjärvi</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21 150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21 045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20 944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20 844</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20 741</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20 627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20 508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20 387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20 262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7015835"/>
                  </a:ext>
                </a:extLst>
              </a:tr>
              <a:tr h="198000">
                <a:tc>
                  <a:txBody>
                    <a:bodyPr/>
                    <a:lstStyle/>
                    <a:p>
                      <a:pPr marL="18000" algn="l" fontAlgn="b"/>
                      <a:r>
                        <a:rPr lang="fi-FI" sz="1050" u="none" strike="noStrike" dirty="0">
                          <a:effectLst/>
                        </a:rPr>
                        <a:t>Sonkajärvi</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3 760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3 687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3 619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3 556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3 497</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3 442</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3 391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3 341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3 293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7668324"/>
                  </a:ext>
                </a:extLst>
              </a:tr>
              <a:tr h="198000">
                <a:tc>
                  <a:txBody>
                    <a:bodyPr/>
                    <a:lstStyle/>
                    <a:p>
                      <a:pPr marL="18000" algn="l" fontAlgn="b"/>
                      <a:r>
                        <a:rPr lang="fi-FI" sz="1050" u="none" strike="noStrike" dirty="0">
                          <a:effectLst/>
                        </a:rPr>
                        <a:t>Suonenjoki</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6 827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6 731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6 643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6 564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6 488</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6 416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6 349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6 281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6 217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78565817"/>
                  </a:ext>
                </a:extLst>
              </a:tr>
              <a:tr h="198000">
                <a:tc>
                  <a:txBody>
                    <a:bodyPr/>
                    <a:lstStyle/>
                    <a:p>
                      <a:pPr marL="18000" algn="l" fontAlgn="b"/>
                      <a:r>
                        <a:rPr lang="fi-FI" sz="1050" u="none" strike="noStrike" dirty="0">
                          <a:effectLst/>
                        </a:rPr>
                        <a:t>Tervo</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1 480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1 462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1 447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1 434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1 422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1 412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1 402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1 391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1 380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9802936"/>
                  </a:ext>
                </a:extLst>
              </a:tr>
              <a:tr h="198000">
                <a:tc>
                  <a:txBody>
                    <a:bodyPr/>
                    <a:lstStyle/>
                    <a:p>
                      <a:pPr marL="18000" algn="l" fontAlgn="b"/>
                      <a:r>
                        <a:rPr lang="fi-FI" sz="1050" u="none" strike="noStrike" dirty="0">
                          <a:effectLst/>
                        </a:rPr>
                        <a:t>Tuusniemi</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2 377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2 329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2 283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2 244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2 207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2 174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2 142</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2 113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2 084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7291427"/>
                  </a:ext>
                </a:extLst>
              </a:tr>
              <a:tr h="198000">
                <a:tc>
                  <a:txBody>
                    <a:bodyPr/>
                    <a:lstStyle/>
                    <a:p>
                      <a:pPr marL="18000" algn="l" fontAlgn="b"/>
                      <a:r>
                        <a:rPr lang="fi-FI" sz="1050" u="none" strike="noStrike" dirty="0">
                          <a:effectLst/>
                        </a:rPr>
                        <a:t>Varkaus</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20 012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19 748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19 497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19 254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19 021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18 797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18 582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18 370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18 162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596870"/>
                  </a:ext>
                </a:extLst>
              </a:tr>
              <a:tr h="198000">
                <a:tc>
                  <a:txBody>
                    <a:bodyPr/>
                    <a:lstStyle/>
                    <a:p>
                      <a:pPr marL="18000" algn="l" fontAlgn="b"/>
                      <a:r>
                        <a:rPr lang="fi-FI" sz="1050" u="none" strike="noStrike" dirty="0">
                          <a:effectLst/>
                        </a:rPr>
                        <a:t>Vesanto</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1 925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1 885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1 847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1 813</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1 780</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1 748</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1 718</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1 689</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1 662</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9021672"/>
                  </a:ext>
                </a:extLst>
              </a:tr>
              <a:tr h="198000">
                <a:tc>
                  <a:txBody>
                    <a:bodyPr/>
                    <a:lstStyle/>
                    <a:p>
                      <a:pPr marL="18000" algn="l" fontAlgn="b"/>
                      <a:r>
                        <a:rPr lang="fi-FI" sz="1050" u="none" strike="noStrike" dirty="0">
                          <a:effectLst/>
                        </a:rPr>
                        <a:t>Vieremä</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3 477</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3 432</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3 388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3 346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3 309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3 271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3 236</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3 201</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3 165</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87877908"/>
                  </a:ext>
                </a:extLst>
              </a:tr>
              <a:tr h="198000">
                <a:tc>
                  <a:txBody>
                    <a:bodyPr/>
                    <a:lstStyle/>
                    <a:p>
                      <a:pPr marL="18000" algn="l" fontAlgn="b"/>
                      <a:r>
                        <a:rPr lang="fi-FI" sz="1050" u="none" strike="noStrike" dirty="0">
                          <a:effectLst/>
                        </a:rPr>
                        <a:t>Koillis-Savon seutukunta</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6 644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6 503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6 370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6 252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6 144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6 044</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5 948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5 857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5 773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6040717"/>
                  </a:ext>
                </a:extLst>
              </a:tr>
              <a:tr h="198000">
                <a:tc>
                  <a:txBody>
                    <a:bodyPr/>
                    <a:lstStyle/>
                    <a:p>
                      <a:pPr marL="18000" algn="l" fontAlgn="b"/>
                      <a:r>
                        <a:rPr lang="fi-FI" sz="1050" u="none" strike="noStrike" dirty="0">
                          <a:effectLst/>
                        </a:rPr>
                        <a:t>Kuopion seutukunta</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142 140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142 677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143 170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143 617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144 026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144 396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144 733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145 038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145 301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28198014"/>
                  </a:ext>
                </a:extLst>
              </a:tr>
              <a:tr h="198000">
                <a:tc>
                  <a:txBody>
                    <a:bodyPr/>
                    <a:lstStyle/>
                    <a:p>
                      <a:pPr marL="18000" algn="l" fontAlgn="b"/>
                      <a:r>
                        <a:rPr lang="fi-FI" sz="1050" u="none" strike="noStrike">
                          <a:effectLst/>
                        </a:rPr>
                        <a:t>Sisä-Savon seutukunta</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13 239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13 038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12 850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12 678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12 510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12 356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12 211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12 065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11 930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4267189"/>
                  </a:ext>
                </a:extLst>
              </a:tr>
              <a:tr h="198000">
                <a:tc>
                  <a:txBody>
                    <a:bodyPr/>
                    <a:lstStyle/>
                    <a:p>
                      <a:pPr marL="18000" algn="l" fontAlgn="b"/>
                      <a:r>
                        <a:rPr lang="fi-FI" sz="1050" u="none" strike="noStrike">
                          <a:effectLst/>
                        </a:rPr>
                        <a:t>Varkauden seutukunta</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33 917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33 477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33 055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32 643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32 242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31 853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31 480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31 108</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30 746</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5601745"/>
                  </a:ext>
                </a:extLst>
              </a:tr>
              <a:tr h="198000">
                <a:tc>
                  <a:txBody>
                    <a:bodyPr/>
                    <a:lstStyle/>
                    <a:p>
                      <a:pPr marL="18000" algn="l" fontAlgn="b"/>
                      <a:r>
                        <a:rPr lang="fi-FI" sz="1050" u="none" strike="noStrike" dirty="0">
                          <a:effectLst/>
                        </a:rPr>
                        <a:t>Ylä-Savon seutukunta</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51 505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50 862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50 242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49 647</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49 071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48 511</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47 973</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47 450</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46 935</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031969"/>
                  </a:ext>
                </a:extLst>
              </a:tr>
              <a:tr h="198000">
                <a:tc>
                  <a:txBody>
                    <a:bodyPr/>
                    <a:lstStyle/>
                    <a:p>
                      <a:pPr marL="18000" algn="l" fontAlgn="b"/>
                      <a:r>
                        <a:rPr lang="fi-FI" sz="1050" b="1" u="none" strike="noStrike" dirty="0">
                          <a:effectLst/>
                        </a:rPr>
                        <a:t>Pohjois-Savo</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u="none" strike="noStrike" dirty="0">
                          <a:effectLst/>
                        </a:rPr>
                        <a:t>247 445</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u="none" strike="noStrike" dirty="0">
                          <a:effectLst/>
                        </a:rPr>
                        <a:t>246 557</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u="none" strike="noStrike" dirty="0">
                          <a:effectLst/>
                        </a:rPr>
                        <a:t>245 687</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u="none" strike="noStrike" dirty="0">
                          <a:effectLst/>
                        </a:rPr>
                        <a:t>244 837</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u="none" strike="noStrike" dirty="0">
                          <a:effectLst/>
                        </a:rPr>
                        <a:t>243 993</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u="none" strike="noStrike" dirty="0">
                          <a:effectLst/>
                        </a:rPr>
                        <a:t>243 160</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u="none" strike="noStrike" dirty="0">
                          <a:effectLst/>
                        </a:rPr>
                        <a:t>242 345</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u="none" strike="noStrike" dirty="0">
                          <a:effectLst/>
                        </a:rPr>
                        <a:t>241 518</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u="none" strike="noStrike" dirty="0">
                          <a:effectLst/>
                        </a:rPr>
                        <a:t>240 685</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4125383453"/>
                  </a:ext>
                </a:extLst>
              </a:tr>
              <a:tr h="198000">
                <a:tc>
                  <a:txBody>
                    <a:bodyPr/>
                    <a:lstStyle/>
                    <a:p>
                      <a:pPr marL="18000" algn="l" fontAlgn="b"/>
                      <a:r>
                        <a:rPr lang="fi-FI" sz="1050" u="none" strike="noStrike" dirty="0">
                          <a:effectLst/>
                        </a:rPr>
                        <a:t>KOKO MAA</a:t>
                      </a:r>
                      <a:endParaRPr lang="fi-FI" sz="1050" b="1" i="0" u="none" strike="noStrike" dirty="0">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5 547 045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5 555 002</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5 562 569</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a:effectLst/>
                        </a:rPr>
                        <a:t>5 569 645</a:t>
                      </a:r>
                      <a:endParaRPr lang="fi-FI" sz="1050" b="0" i="0" u="none" strike="noStrike">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5 576 186</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5 582 076</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5 587 372</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5 591 887</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u="none" strike="noStrike" dirty="0">
                          <a:effectLst/>
                        </a:rPr>
                        <a:t>5 595 724</a:t>
                      </a:r>
                      <a:endParaRPr lang="fi-FI" sz="1050" b="0" i="0" u="none" strike="noStrike" dirty="0">
                        <a:solidFill>
                          <a:srgbClr val="000000"/>
                        </a:solidFill>
                        <a:effectLst/>
                        <a:latin typeface="Calibri" panose="020F0502020204030204" pitchFamily="34" charset="0"/>
                      </a:endParaRPr>
                    </a:p>
                  </a:txBody>
                  <a:tcPr marL="0" marR="0" marT="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5234559"/>
                  </a:ext>
                </a:extLst>
              </a:tr>
            </a:tbl>
          </a:graphicData>
        </a:graphic>
      </p:graphicFrame>
    </p:spTree>
    <p:extLst>
      <p:ext uri="{BB962C8B-B14F-4D97-AF65-F5344CB8AC3E}">
        <p14:creationId xmlns:p14="http://schemas.microsoft.com/office/powerpoint/2010/main" val="913807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5D25C7-DD8A-4DA5-B210-3C50B529ED54}"/>
              </a:ext>
            </a:extLst>
          </p:cNvPr>
          <p:cNvSpPr>
            <a:spLocks noGrp="1"/>
          </p:cNvSpPr>
          <p:nvPr>
            <p:ph type="title"/>
          </p:nvPr>
        </p:nvSpPr>
        <p:spPr>
          <a:xfrm>
            <a:off x="628650" y="0"/>
            <a:ext cx="7886700" cy="733627"/>
          </a:xfrm>
        </p:spPr>
        <p:txBody>
          <a:bodyPr>
            <a:normAutofit fontScale="90000"/>
          </a:bodyPr>
          <a:lstStyle/>
          <a:p>
            <a:r>
              <a:rPr lang="fi-FI" dirty="0"/>
              <a:t>Tilastokeskuksen väestöennuste 2021 vuosille 2030–2040</a:t>
            </a:r>
          </a:p>
        </p:txBody>
      </p:sp>
      <p:sp>
        <p:nvSpPr>
          <p:cNvPr id="3" name="Dian numeron paikkamerkki 2">
            <a:extLst>
              <a:ext uri="{FF2B5EF4-FFF2-40B4-BE49-F238E27FC236}">
                <a16:creationId xmlns:a16="http://schemas.microsoft.com/office/drawing/2014/main" id="{91E53ADA-63E3-4F42-BBD1-0886F33E9C5B}"/>
              </a:ext>
            </a:extLst>
          </p:cNvPr>
          <p:cNvSpPr>
            <a:spLocks noGrp="1"/>
          </p:cNvSpPr>
          <p:nvPr>
            <p:ph type="sldNum" sz="quarter" idx="12"/>
          </p:nvPr>
        </p:nvSpPr>
        <p:spPr/>
        <p:txBody>
          <a:bodyPr/>
          <a:lstStyle/>
          <a:p>
            <a:fld id="{6DE6D825-8E97-454B-BEAD-11D13CFBEEFD}" type="slidenum">
              <a:rPr lang="fi-FI" smtClean="0"/>
              <a:pPr/>
              <a:t>41</a:t>
            </a:fld>
            <a:endParaRPr lang="fi-FI" dirty="0"/>
          </a:p>
        </p:txBody>
      </p:sp>
      <p:graphicFrame>
        <p:nvGraphicFramePr>
          <p:cNvPr id="4" name="Taulukko 3">
            <a:extLst>
              <a:ext uri="{FF2B5EF4-FFF2-40B4-BE49-F238E27FC236}">
                <a16:creationId xmlns:a16="http://schemas.microsoft.com/office/drawing/2014/main" id="{1A17E642-D73C-45DB-8585-9086E94BA41D}"/>
              </a:ext>
            </a:extLst>
          </p:cNvPr>
          <p:cNvGraphicFramePr>
            <a:graphicFrameLocks noGrp="1"/>
          </p:cNvGraphicFramePr>
          <p:nvPr>
            <p:extLst>
              <p:ext uri="{D42A27DB-BD31-4B8C-83A1-F6EECF244321}">
                <p14:modId xmlns:p14="http://schemas.microsoft.com/office/powerpoint/2010/main" val="1976400020"/>
              </p:ext>
            </p:extLst>
          </p:nvPr>
        </p:nvGraphicFramePr>
        <p:xfrm>
          <a:off x="711000" y="756000"/>
          <a:ext cx="7722000" cy="5346000"/>
        </p:xfrm>
        <a:graphic>
          <a:graphicData uri="http://schemas.openxmlformats.org/drawingml/2006/table">
            <a:tbl>
              <a:tblPr firstRow="1"/>
              <a:tblGrid>
                <a:gridCol w="1386000">
                  <a:extLst>
                    <a:ext uri="{9D8B030D-6E8A-4147-A177-3AD203B41FA5}">
                      <a16:colId xmlns:a16="http://schemas.microsoft.com/office/drawing/2014/main" val="1711505009"/>
                    </a:ext>
                  </a:extLst>
                </a:gridCol>
                <a:gridCol w="576000">
                  <a:extLst>
                    <a:ext uri="{9D8B030D-6E8A-4147-A177-3AD203B41FA5}">
                      <a16:colId xmlns:a16="http://schemas.microsoft.com/office/drawing/2014/main" val="1848492494"/>
                    </a:ext>
                  </a:extLst>
                </a:gridCol>
                <a:gridCol w="576000">
                  <a:extLst>
                    <a:ext uri="{9D8B030D-6E8A-4147-A177-3AD203B41FA5}">
                      <a16:colId xmlns:a16="http://schemas.microsoft.com/office/drawing/2014/main" val="1577437488"/>
                    </a:ext>
                  </a:extLst>
                </a:gridCol>
                <a:gridCol w="576000">
                  <a:extLst>
                    <a:ext uri="{9D8B030D-6E8A-4147-A177-3AD203B41FA5}">
                      <a16:colId xmlns:a16="http://schemas.microsoft.com/office/drawing/2014/main" val="2722181372"/>
                    </a:ext>
                  </a:extLst>
                </a:gridCol>
                <a:gridCol w="576000">
                  <a:extLst>
                    <a:ext uri="{9D8B030D-6E8A-4147-A177-3AD203B41FA5}">
                      <a16:colId xmlns:a16="http://schemas.microsoft.com/office/drawing/2014/main" val="1099395891"/>
                    </a:ext>
                  </a:extLst>
                </a:gridCol>
                <a:gridCol w="576000">
                  <a:extLst>
                    <a:ext uri="{9D8B030D-6E8A-4147-A177-3AD203B41FA5}">
                      <a16:colId xmlns:a16="http://schemas.microsoft.com/office/drawing/2014/main" val="2413592842"/>
                    </a:ext>
                  </a:extLst>
                </a:gridCol>
                <a:gridCol w="576000">
                  <a:extLst>
                    <a:ext uri="{9D8B030D-6E8A-4147-A177-3AD203B41FA5}">
                      <a16:colId xmlns:a16="http://schemas.microsoft.com/office/drawing/2014/main" val="2659880335"/>
                    </a:ext>
                  </a:extLst>
                </a:gridCol>
                <a:gridCol w="576000">
                  <a:extLst>
                    <a:ext uri="{9D8B030D-6E8A-4147-A177-3AD203B41FA5}">
                      <a16:colId xmlns:a16="http://schemas.microsoft.com/office/drawing/2014/main" val="1513931148"/>
                    </a:ext>
                  </a:extLst>
                </a:gridCol>
                <a:gridCol w="576000">
                  <a:extLst>
                    <a:ext uri="{9D8B030D-6E8A-4147-A177-3AD203B41FA5}">
                      <a16:colId xmlns:a16="http://schemas.microsoft.com/office/drawing/2014/main" val="3068711984"/>
                    </a:ext>
                  </a:extLst>
                </a:gridCol>
                <a:gridCol w="576000">
                  <a:extLst>
                    <a:ext uri="{9D8B030D-6E8A-4147-A177-3AD203B41FA5}">
                      <a16:colId xmlns:a16="http://schemas.microsoft.com/office/drawing/2014/main" val="3933787111"/>
                    </a:ext>
                  </a:extLst>
                </a:gridCol>
                <a:gridCol w="576000">
                  <a:extLst>
                    <a:ext uri="{9D8B030D-6E8A-4147-A177-3AD203B41FA5}">
                      <a16:colId xmlns:a16="http://schemas.microsoft.com/office/drawing/2014/main" val="2846261414"/>
                    </a:ext>
                  </a:extLst>
                </a:gridCol>
                <a:gridCol w="576000">
                  <a:extLst>
                    <a:ext uri="{9D8B030D-6E8A-4147-A177-3AD203B41FA5}">
                      <a16:colId xmlns:a16="http://schemas.microsoft.com/office/drawing/2014/main" val="1569814398"/>
                    </a:ext>
                  </a:extLst>
                </a:gridCol>
              </a:tblGrid>
              <a:tr h="198000">
                <a:tc>
                  <a:txBody>
                    <a:bodyPr/>
                    <a:lstStyle/>
                    <a:p>
                      <a:pPr marL="18000" algn="l" fontAlgn="b"/>
                      <a:r>
                        <a:rPr lang="fi-FI" sz="1050" b="1" i="0" u="none" strike="noStrike" dirty="0">
                          <a:solidFill>
                            <a:srgbClr val="000000"/>
                          </a:solidFill>
                          <a:effectLst/>
                          <a:latin typeface="Calibri" panose="020F0502020204030204" pitchFamily="34" charset="0"/>
                        </a:rPr>
                        <a:t>Alue</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2030</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2031</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2032</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2033</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2034</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2035</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2036</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2037</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2038</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2039</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2040</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1079835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Iisalmi</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19 508</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19 351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19 198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19 042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18 886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18 730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18 577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18 430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18 287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18 150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18 013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182937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Joroinen</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3 999</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3 938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3 879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3 823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3 768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3 717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3 665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3 616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3 570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3 526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3 484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4087916"/>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Kaavi</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2 347</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2 315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2 284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2 256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2 229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2 204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2 185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2 164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2 143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2 124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2 105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954034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Keitele</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1 836</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1 812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1 789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1 763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1 741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1 719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1 697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1 677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1 656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1 636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1 616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0361866"/>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Kiuruvesi</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6 695</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6 601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6 509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6 423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6 336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6 253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6 171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6 092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6 014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5 941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5 868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684401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Kuopio</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125 383</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125 679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125 924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126 113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126 242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126 314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126 327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126 286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126 190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126 055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125 898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943770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Lapinlahti</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8 388</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8 307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8 233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8 161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8 090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8 023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7 960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7 899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7 840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7 782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7 726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4342781"/>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Leppävirta</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8 440</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8 357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8 281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8 207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8 138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8 073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8 010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7 949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7 887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7 827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7 770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040480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Pielavesi</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3 633</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3 582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3 535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3 489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3 445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3 403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3 363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3 325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3 289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3 254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3 220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475227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Rautalampi</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2 639</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2 607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2 578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2 548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2 521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2 496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2 470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2 449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2 427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2 409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2 390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5711240"/>
                  </a:ext>
                </a:extLst>
              </a:tr>
              <a:tr h="198000">
                <a:tc>
                  <a:txBody>
                    <a:bodyPr/>
                    <a:lstStyle/>
                    <a:p>
                      <a:pPr marL="18000" algn="l" fontAlgn="b"/>
                      <a:r>
                        <a:rPr lang="fi-FI" sz="1050" b="0" i="0" u="none" strike="noStrike">
                          <a:solidFill>
                            <a:srgbClr val="000000"/>
                          </a:solidFill>
                          <a:effectLst/>
                          <a:latin typeface="Calibri" panose="020F0502020204030204" pitchFamily="34" charset="0"/>
                        </a:rPr>
                        <a:t>Rautavaara</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1 287</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1 266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1 249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1 232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1 216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1 202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1 186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1 173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1 161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1 149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1 137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8374661"/>
                  </a:ext>
                </a:extLst>
              </a:tr>
              <a:tr h="198000">
                <a:tc>
                  <a:txBody>
                    <a:bodyPr/>
                    <a:lstStyle/>
                    <a:p>
                      <a:pPr marL="18000" algn="l" fontAlgn="b"/>
                      <a:r>
                        <a:rPr lang="fi-FI" sz="1050" b="0" i="0" u="none" strike="noStrike">
                          <a:solidFill>
                            <a:srgbClr val="000000"/>
                          </a:solidFill>
                          <a:effectLst/>
                          <a:latin typeface="Calibri" panose="020F0502020204030204" pitchFamily="34" charset="0"/>
                        </a:rPr>
                        <a:t>Siilinjärvi</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20 136</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20 006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19 878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19 751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19 632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19 518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19 409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19 309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19 217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19 128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19 038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3370171"/>
                  </a:ext>
                </a:extLst>
              </a:tr>
              <a:tr h="198000">
                <a:tc>
                  <a:txBody>
                    <a:bodyPr/>
                    <a:lstStyle/>
                    <a:p>
                      <a:pPr marL="18000" algn="l" fontAlgn="b"/>
                      <a:r>
                        <a:rPr lang="fi-FI" sz="1050" b="0" i="0" u="none" strike="noStrike">
                          <a:solidFill>
                            <a:srgbClr val="000000"/>
                          </a:solidFill>
                          <a:effectLst/>
                          <a:latin typeface="Calibri" panose="020F0502020204030204" pitchFamily="34" charset="0"/>
                        </a:rPr>
                        <a:t>Sonkajärvi</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3 248</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3 206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3 162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3 123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3 087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3 050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3 014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2 981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2 949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2 916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2 882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4993199"/>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Suonenjoki</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6 158</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6 098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6 039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5 981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5 923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5 868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5 820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5 770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5 727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5 684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5 642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4646330"/>
                  </a:ext>
                </a:extLst>
              </a:tr>
              <a:tr h="198000">
                <a:tc>
                  <a:txBody>
                    <a:bodyPr/>
                    <a:lstStyle/>
                    <a:p>
                      <a:pPr marL="18000" algn="l" fontAlgn="b"/>
                      <a:r>
                        <a:rPr lang="fi-FI" sz="1050" b="0" i="0" u="none" strike="noStrike">
                          <a:solidFill>
                            <a:srgbClr val="000000"/>
                          </a:solidFill>
                          <a:effectLst/>
                          <a:latin typeface="Calibri" panose="020F0502020204030204" pitchFamily="34" charset="0"/>
                        </a:rPr>
                        <a:t>Tervo</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1 368</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1 355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1 343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1 334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1 322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1 310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1 300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1 289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1 279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1 270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1 259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53702289"/>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Tuusniemi</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2 058</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2 033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2 010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1 990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1 969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1 950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1 934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1 918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1 902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1 887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1 873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41561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Varkaus</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17 961</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17 767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17 577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17 389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17 205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17 027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16 854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16 684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16 519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16 359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16 201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7426910"/>
                  </a:ext>
                </a:extLst>
              </a:tr>
              <a:tr h="198000">
                <a:tc>
                  <a:txBody>
                    <a:bodyPr/>
                    <a:lstStyle/>
                    <a:p>
                      <a:pPr marL="18000" algn="l" fontAlgn="b"/>
                      <a:r>
                        <a:rPr lang="fi-FI" sz="1050" b="0" i="0" u="none" strike="noStrike">
                          <a:solidFill>
                            <a:srgbClr val="000000"/>
                          </a:solidFill>
                          <a:effectLst/>
                          <a:latin typeface="Calibri" panose="020F0502020204030204" pitchFamily="34" charset="0"/>
                        </a:rPr>
                        <a:t>Vesanto</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1 636</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1 611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1 588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1 567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1 545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1 525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1 506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1 487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1 470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1 452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1 435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99000830"/>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Vieremä</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3 130</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3 094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3 060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3 029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3 000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2 973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2 947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2 924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2 900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2 878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2 856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1519047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Koillis-Savon seutukunta</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5 692</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5 614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5 543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5 478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5 414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5 356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5 305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5 255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5 206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5 160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5 115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634038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Kuopion seutukunta</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145 519</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145 685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145 802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145 864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145 874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145 832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145 736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145 595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145 407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145 183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144 936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817717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Sisä-Savon seutukunta</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11 801</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11 671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11 548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11 430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11 311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11 199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11 096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10 995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10 903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10 815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10 726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966367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Varkauden seutukunta</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30 400</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30 062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29 737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29 419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29 111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28 817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28 529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28 249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27 976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27 712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27 455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3729102"/>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Ylä-Savon seutukunta</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46 438</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45 953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45 486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45 030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44 585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44 151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43 729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43 328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42 935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42 557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42 181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60440142"/>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Pohjois-Savo</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239 850</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a:solidFill>
                            <a:srgbClr val="000000"/>
                          </a:solidFill>
                          <a:effectLst/>
                          <a:latin typeface="Calibri" panose="020F0502020204030204" pitchFamily="34" charset="0"/>
                        </a:rPr>
                        <a:t>238 985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a:solidFill>
                            <a:srgbClr val="000000"/>
                          </a:solidFill>
                          <a:effectLst/>
                          <a:latin typeface="Calibri" panose="020F0502020204030204" pitchFamily="34" charset="0"/>
                        </a:rPr>
                        <a:t>238 116</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237 221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236 295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235 355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234 395</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233 422</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232 427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231 427</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230 413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37523513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KOKO MAA</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5 598 821</a:t>
                      </a:r>
                    </a:p>
                  </a:txBody>
                  <a:tcPr marL="7855" marR="7855" marT="7855"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5 601 111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5 602 654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5 603 390</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5 603 378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5 602 579</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5 601 023</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5 598 774</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5 595 831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5 592 248</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5 588 011</a:t>
                      </a:r>
                    </a:p>
                  </a:txBody>
                  <a:tcPr marL="7855" marR="7855" marT="7855"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505385"/>
                  </a:ext>
                </a:extLst>
              </a:tr>
            </a:tbl>
          </a:graphicData>
        </a:graphic>
      </p:graphicFrame>
    </p:spTree>
    <p:extLst>
      <p:ext uri="{BB962C8B-B14F-4D97-AF65-F5344CB8AC3E}">
        <p14:creationId xmlns:p14="http://schemas.microsoft.com/office/powerpoint/2010/main" val="105509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5F8F82C-76C9-4661-AC23-37997CBA036A}"/>
              </a:ext>
            </a:extLst>
          </p:cNvPr>
          <p:cNvSpPr>
            <a:spLocks noGrp="1"/>
          </p:cNvSpPr>
          <p:nvPr>
            <p:ph type="title"/>
          </p:nvPr>
        </p:nvSpPr>
        <p:spPr>
          <a:xfrm>
            <a:off x="0" y="-1450"/>
            <a:ext cx="9144000" cy="748376"/>
          </a:xfrm>
        </p:spPr>
        <p:txBody>
          <a:bodyPr/>
          <a:lstStyle/>
          <a:p>
            <a:pPr algn="ctr"/>
            <a:r>
              <a:rPr lang="fi-FI" dirty="0"/>
              <a:t>Pohjois-Savon väestöennuste vuosille 2030–2040</a:t>
            </a:r>
          </a:p>
        </p:txBody>
      </p:sp>
      <p:sp>
        <p:nvSpPr>
          <p:cNvPr id="2" name="Dian numeron paikkamerkki 1">
            <a:extLst>
              <a:ext uri="{FF2B5EF4-FFF2-40B4-BE49-F238E27FC236}">
                <a16:creationId xmlns:a16="http://schemas.microsoft.com/office/drawing/2014/main" id="{A916916F-2847-45AB-A6E2-729DCFF7ADA8}"/>
              </a:ext>
            </a:extLst>
          </p:cNvPr>
          <p:cNvSpPr>
            <a:spLocks noGrp="1"/>
          </p:cNvSpPr>
          <p:nvPr>
            <p:ph type="sldNum" sz="quarter" idx="12"/>
          </p:nvPr>
        </p:nvSpPr>
        <p:spPr/>
        <p:txBody>
          <a:bodyPr/>
          <a:lstStyle/>
          <a:p>
            <a:fld id="{6DE6D825-8E97-454B-BEAD-11D13CFBEEFD}" type="slidenum">
              <a:rPr lang="fi-FI" smtClean="0"/>
              <a:pPr/>
              <a:t>5</a:t>
            </a:fld>
            <a:endParaRPr lang="fi-FI" dirty="0"/>
          </a:p>
        </p:txBody>
      </p:sp>
      <p:sp>
        <p:nvSpPr>
          <p:cNvPr id="6" name="Tekstiruutu 5">
            <a:extLst>
              <a:ext uri="{FF2B5EF4-FFF2-40B4-BE49-F238E27FC236}">
                <a16:creationId xmlns:a16="http://schemas.microsoft.com/office/drawing/2014/main" id="{11E8B360-2228-47D3-8EF9-9A542A6DEEC9}"/>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5" name="Taulukko 4">
            <a:extLst>
              <a:ext uri="{FF2B5EF4-FFF2-40B4-BE49-F238E27FC236}">
                <a16:creationId xmlns:a16="http://schemas.microsoft.com/office/drawing/2014/main" id="{1BDADE7C-8750-4477-87FF-3DA5219FA0A1}"/>
              </a:ext>
            </a:extLst>
          </p:cNvPr>
          <p:cNvGraphicFramePr>
            <a:graphicFrameLocks noGrp="1"/>
          </p:cNvGraphicFramePr>
          <p:nvPr>
            <p:extLst>
              <p:ext uri="{D42A27DB-BD31-4B8C-83A1-F6EECF244321}">
                <p14:modId xmlns:p14="http://schemas.microsoft.com/office/powerpoint/2010/main" val="2319125975"/>
              </p:ext>
            </p:extLst>
          </p:nvPr>
        </p:nvGraphicFramePr>
        <p:xfrm>
          <a:off x="288000" y="629952"/>
          <a:ext cx="8568000" cy="5472590"/>
        </p:xfrm>
        <a:graphic>
          <a:graphicData uri="http://schemas.openxmlformats.org/drawingml/2006/table">
            <a:tbl>
              <a:tblPr firstRow="1"/>
              <a:tblGrid>
                <a:gridCol w="1404000">
                  <a:extLst>
                    <a:ext uri="{9D8B030D-6E8A-4147-A177-3AD203B41FA5}">
                      <a16:colId xmlns:a16="http://schemas.microsoft.com/office/drawing/2014/main" val="4018701722"/>
                    </a:ext>
                  </a:extLst>
                </a:gridCol>
                <a:gridCol w="576000">
                  <a:extLst>
                    <a:ext uri="{9D8B030D-6E8A-4147-A177-3AD203B41FA5}">
                      <a16:colId xmlns:a16="http://schemas.microsoft.com/office/drawing/2014/main" val="2700084563"/>
                    </a:ext>
                  </a:extLst>
                </a:gridCol>
                <a:gridCol w="576000">
                  <a:extLst>
                    <a:ext uri="{9D8B030D-6E8A-4147-A177-3AD203B41FA5}">
                      <a16:colId xmlns:a16="http://schemas.microsoft.com/office/drawing/2014/main" val="3585589905"/>
                    </a:ext>
                  </a:extLst>
                </a:gridCol>
                <a:gridCol w="576000">
                  <a:extLst>
                    <a:ext uri="{9D8B030D-6E8A-4147-A177-3AD203B41FA5}">
                      <a16:colId xmlns:a16="http://schemas.microsoft.com/office/drawing/2014/main" val="868131232"/>
                    </a:ext>
                  </a:extLst>
                </a:gridCol>
                <a:gridCol w="576000">
                  <a:extLst>
                    <a:ext uri="{9D8B030D-6E8A-4147-A177-3AD203B41FA5}">
                      <a16:colId xmlns:a16="http://schemas.microsoft.com/office/drawing/2014/main" val="3482486407"/>
                    </a:ext>
                  </a:extLst>
                </a:gridCol>
                <a:gridCol w="576000">
                  <a:extLst>
                    <a:ext uri="{9D8B030D-6E8A-4147-A177-3AD203B41FA5}">
                      <a16:colId xmlns:a16="http://schemas.microsoft.com/office/drawing/2014/main" val="397060515"/>
                    </a:ext>
                  </a:extLst>
                </a:gridCol>
                <a:gridCol w="576000">
                  <a:extLst>
                    <a:ext uri="{9D8B030D-6E8A-4147-A177-3AD203B41FA5}">
                      <a16:colId xmlns:a16="http://schemas.microsoft.com/office/drawing/2014/main" val="4063383035"/>
                    </a:ext>
                  </a:extLst>
                </a:gridCol>
                <a:gridCol w="576000">
                  <a:extLst>
                    <a:ext uri="{9D8B030D-6E8A-4147-A177-3AD203B41FA5}">
                      <a16:colId xmlns:a16="http://schemas.microsoft.com/office/drawing/2014/main" val="2161679165"/>
                    </a:ext>
                  </a:extLst>
                </a:gridCol>
                <a:gridCol w="576000">
                  <a:extLst>
                    <a:ext uri="{9D8B030D-6E8A-4147-A177-3AD203B41FA5}">
                      <a16:colId xmlns:a16="http://schemas.microsoft.com/office/drawing/2014/main" val="4197192048"/>
                    </a:ext>
                  </a:extLst>
                </a:gridCol>
                <a:gridCol w="576000">
                  <a:extLst>
                    <a:ext uri="{9D8B030D-6E8A-4147-A177-3AD203B41FA5}">
                      <a16:colId xmlns:a16="http://schemas.microsoft.com/office/drawing/2014/main" val="3950967270"/>
                    </a:ext>
                  </a:extLst>
                </a:gridCol>
                <a:gridCol w="576000">
                  <a:extLst>
                    <a:ext uri="{9D8B030D-6E8A-4147-A177-3AD203B41FA5}">
                      <a16:colId xmlns:a16="http://schemas.microsoft.com/office/drawing/2014/main" val="2655261302"/>
                    </a:ext>
                  </a:extLst>
                </a:gridCol>
                <a:gridCol w="576000">
                  <a:extLst>
                    <a:ext uri="{9D8B030D-6E8A-4147-A177-3AD203B41FA5}">
                      <a16:colId xmlns:a16="http://schemas.microsoft.com/office/drawing/2014/main" val="3666090214"/>
                    </a:ext>
                  </a:extLst>
                </a:gridCol>
                <a:gridCol w="828000">
                  <a:extLst>
                    <a:ext uri="{9D8B030D-6E8A-4147-A177-3AD203B41FA5}">
                      <a16:colId xmlns:a16="http://schemas.microsoft.com/office/drawing/2014/main" val="542802964"/>
                    </a:ext>
                  </a:extLst>
                </a:gridCol>
              </a:tblGrid>
              <a:tr h="198000">
                <a:tc>
                  <a:txBody>
                    <a:bodyPr/>
                    <a:lstStyle/>
                    <a:p>
                      <a:pPr marL="18000" algn="l" fontAlgn="b"/>
                      <a:r>
                        <a:rPr lang="fi-FI" sz="1050" b="1" i="0" u="none" strike="noStrike" dirty="0">
                          <a:solidFill>
                            <a:srgbClr val="000000"/>
                          </a:solidFill>
                          <a:effectLst/>
                          <a:latin typeface="Calibri" panose="020F0502020204030204" pitchFamily="34" charset="0"/>
                        </a:rPr>
                        <a:t>Alue</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2031</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a:solidFill>
                            <a:srgbClr val="000000"/>
                          </a:solidFill>
                          <a:effectLst/>
                          <a:latin typeface="Calibri" panose="020F0502020204030204" pitchFamily="34" charset="0"/>
                        </a:rPr>
                        <a:t>2032</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2033</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2034</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2035</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2036</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2037</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2038</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2039</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2040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8000" algn="l" fontAlgn="b"/>
                      <a:r>
                        <a:rPr lang="fi-FI" sz="1050" b="1" i="0" u="none" strike="noStrike" dirty="0">
                          <a:solidFill>
                            <a:srgbClr val="000000"/>
                          </a:solidFill>
                          <a:effectLst/>
                          <a:latin typeface="Calibri" panose="020F0502020204030204" pitchFamily="34" charset="0"/>
                        </a:rPr>
                        <a:t>Muutos (%)</a:t>
                      </a:r>
                      <a:br>
                        <a:rPr lang="fi-FI" sz="1050" b="1" i="0" u="none" strike="noStrike" dirty="0">
                          <a:solidFill>
                            <a:srgbClr val="000000"/>
                          </a:solidFill>
                          <a:effectLst/>
                          <a:latin typeface="Calibri" panose="020F0502020204030204" pitchFamily="34" charset="0"/>
                        </a:rPr>
                      </a:br>
                      <a:r>
                        <a:rPr lang="fi-FI" sz="1050" b="1" i="0" u="none" strike="noStrike" dirty="0">
                          <a:solidFill>
                            <a:srgbClr val="000000"/>
                          </a:solidFill>
                          <a:effectLst/>
                          <a:latin typeface="Calibri" panose="020F0502020204030204" pitchFamily="34" charset="0"/>
                        </a:rPr>
                        <a:t>v. 2020–2040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75318228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Kuopio</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125 383</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125 679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125 924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126 113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126 242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126 314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126 327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126 286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126 190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126 055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125 898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4,7</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3001160"/>
                  </a:ext>
                </a:extLst>
              </a:tr>
              <a:tr h="198000">
                <a:tc>
                  <a:txBody>
                    <a:bodyPr/>
                    <a:lstStyle/>
                    <a:p>
                      <a:pPr marL="18000" algn="l" fontAlgn="b"/>
                      <a:r>
                        <a:rPr lang="fi-FI" sz="1050" b="0" i="0" u="none" strike="noStrike">
                          <a:solidFill>
                            <a:srgbClr val="000000"/>
                          </a:solidFill>
                          <a:effectLst/>
                          <a:latin typeface="Calibri" panose="020F0502020204030204" pitchFamily="34" charset="0"/>
                        </a:rPr>
                        <a:t>Siilinjärvi</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20 136</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20 006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19 878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19 751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19 632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19 518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19 409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19 309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19 217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19 128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19 038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-10,4</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2042493"/>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Kuopion seutukunta</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145 519</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145 685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145 802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145 864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145 874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145 832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145 736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145 595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145 407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145 183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144 936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2,5</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29830786"/>
                  </a:ext>
                </a:extLst>
              </a:tr>
              <a:tr h="198000">
                <a:tc>
                  <a:txBody>
                    <a:bodyPr/>
                    <a:lstStyle/>
                    <a:p>
                      <a:pPr marL="18000" algn="l" fontAlgn="b"/>
                      <a:r>
                        <a:rPr lang="fi-FI" sz="1050" b="0" i="0" u="none" strike="noStrike">
                          <a:solidFill>
                            <a:srgbClr val="000000"/>
                          </a:solidFill>
                          <a:effectLst/>
                          <a:latin typeface="Calibri" panose="020F0502020204030204" pitchFamily="34" charset="0"/>
                        </a:rPr>
                        <a:t>Iisalmi</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19 508</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19 351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19 198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19 042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18 886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18 730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18 577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18 430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18 287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18 150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18 013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-14,7</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1894726"/>
                  </a:ext>
                </a:extLst>
              </a:tr>
              <a:tr h="198000">
                <a:tc>
                  <a:txBody>
                    <a:bodyPr/>
                    <a:lstStyle/>
                    <a:p>
                      <a:pPr marL="18000" algn="l" fontAlgn="b"/>
                      <a:r>
                        <a:rPr lang="fi-FI" sz="1050" b="0" i="0" u="none" strike="noStrike">
                          <a:solidFill>
                            <a:srgbClr val="000000"/>
                          </a:solidFill>
                          <a:effectLst/>
                          <a:latin typeface="Calibri" panose="020F0502020204030204" pitchFamily="34" charset="0"/>
                        </a:rPr>
                        <a:t>Kiuruvesi</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6 695</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6 601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6 509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6 423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6 336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6 253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6 171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6 092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6 014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5 941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5 868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-25,3</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404128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Keitele</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1 836</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1 812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1 789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1 763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1 741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1 719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1 697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1 677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1 656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1 636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1 616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-25,0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5080584"/>
                  </a:ext>
                </a:extLst>
              </a:tr>
              <a:tr h="198000">
                <a:tc>
                  <a:txBody>
                    <a:bodyPr/>
                    <a:lstStyle/>
                    <a:p>
                      <a:pPr marL="18000" algn="l" fontAlgn="b"/>
                      <a:r>
                        <a:rPr lang="fi-FI" sz="1050" b="0" i="0" u="none" strike="noStrike">
                          <a:solidFill>
                            <a:srgbClr val="000000"/>
                          </a:solidFill>
                          <a:effectLst/>
                          <a:latin typeface="Calibri" panose="020F0502020204030204" pitchFamily="34" charset="0"/>
                        </a:rPr>
                        <a:t>Lapinlahti</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8 388</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8 307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8 233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8 161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8 090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8 023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7 960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7 899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7 840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7 782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7 726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-17,4</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3085322"/>
                  </a:ext>
                </a:extLst>
              </a:tr>
              <a:tr h="198000">
                <a:tc>
                  <a:txBody>
                    <a:bodyPr/>
                    <a:lstStyle/>
                    <a:p>
                      <a:pPr marL="18000" algn="l" fontAlgn="b"/>
                      <a:r>
                        <a:rPr lang="fi-FI" sz="1050" b="0" i="0" u="none" strike="noStrike">
                          <a:solidFill>
                            <a:srgbClr val="000000"/>
                          </a:solidFill>
                          <a:effectLst/>
                          <a:latin typeface="Calibri" panose="020F0502020204030204" pitchFamily="34" charset="0"/>
                        </a:rPr>
                        <a:t>Pielavesi</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3 633</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3 582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3 535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3 489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3 445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3 403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3 363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3 325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3 289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3 254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3 220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-25,5</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8422693"/>
                  </a:ext>
                </a:extLst>
              </a:tr>
              <a:tr h="198000">
                <a:tc>
                  <a:txBody>
                    <a:bodyPr/>
                    <a:lstStyle/>
                    <a:p>
                      <a:pPr marL="18000" algn="l" fontAlgn="b"/>
                      <a:r>
                        <a:rPr lang="fi-FI" sz="1050" b="0" i="0" u="none" strike="noStrike">
                          <a:solidFill>
                            <a:srgbClr val="000000"/>
                          </a:solidFill>
                          <a:effectLst/>
                          <a:latin typeface="Calibri" panose="020F0502020204030204" pitchFamily="34" charset="0"/>
                        </a:rPr>
                        <a:t>Sonkajärvi</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3 248</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3 206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3 162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3 123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3 087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3 050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3 014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2 981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2 949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2 916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2 882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-25,0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04410964"/>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Vieremä</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3 130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3 094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3 060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3 029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3 000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2 973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2 947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2 924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2 900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2 878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2 856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-18,9</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8005617"/>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Ylä-Savon seutukunta</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46 438</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45 953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45 486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45 030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44 585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44 151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43 729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43 328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42 935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42 557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42 181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-19,2</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608691"/>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Suonenjoki</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6 158</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6 098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6 039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5 981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5 923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5 868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5 820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5 770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5 727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5 684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5 642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-18,6</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8007581"/>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Rautalampi</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2 639</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2 607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2 578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2 548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2 521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2 496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2 470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2 449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2 427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2 409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2 390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-21,7</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1246153"/>
                  </a:ext>
                </a:extLst>
              </a:tr>
              <a:tr h="198000">
                <a:tc>
                  <a:txBody>
                    <a:bodyPr/>
                    <a:lstStyle/>
                    <a:p>
                      <a:pPr marL="18000" algn="l" fontAlgn="b"/>
                      <a:r>
                        <a:rPr lang="fi-FI" sz="1050" b="0" i="0" u="none" strike="noStrike">
                          <a:solidFill>
                            <a:srgbClr val="000000"/>
                          </a:solidFill>
                          <a:effectLst/>
                          <a:latin typeface="Calibri" panose="020F0502020204030204" pitchFamily="34" charset="0"/>
                        </a:rPr>
                        <a:t>Tervo</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1 368</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1 355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1 343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1 334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1 322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1 310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1 300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1 289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1 279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1 270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1 259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-16,2</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888959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Vesanto</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1 636</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1 611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1 588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1 567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1 545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1 525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1 506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1 487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1 470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1 452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1 435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-27,2</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2964978"/>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Sisä-Savon seutukunta</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11 801</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11 671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11 548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11 430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11 311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11 199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11 096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10 995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10 903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10 815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10 726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-20,3</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74069048"/>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Kaavi</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2 347</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2 315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2 284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2 256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2 229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2 204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2 185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2 164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2 143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2 124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2 105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-25,0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408218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Rautavaara</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1 287</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1 266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1 249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1 232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1 216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1 202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1 186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1 173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1 161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1 149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1 137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-27,2</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6445871"/>
                  </a:ext>
                </a:extLst>
              </a:tr>
              <a:tr h="198000">
                <a:tc>
                  <a:txBody>
                    <a:bodyPr/>
                    <a:lstStyle/>
                    <a:p>
                      <a:pPr marL="18000" algn="l" fontAlgn="b"/>
                      <a:r>
                        <a:rPr lang="fi-FI" sz="1050" b="0" i="0" u="none" strike="noStrike">
                          <a:solidFill>
                            <a:srgbClr val="000000"/>
                          </a:solidFill>
                          <a:effectLst/>
                          <a:latin typeface="Calibri" panose="020F0502020204030204" pitchFamily="34" charset="0"/>
                        </a:rPr>
                        <a:t>Tuusniemi</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2 058</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2 033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2 010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1 990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1 969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1 950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1 934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1 918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1 902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1 887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1 873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-23,0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3241635"/>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Koillis-Savon seutukunta</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5 692</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5 614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5 543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5 478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5 414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5 356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5 305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5 255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5 206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5 160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5 115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-24,8</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5752941"/>
                  </a:ext>
                </a:extLst>
              </a:tr>
              <a:tr h="198000">
                <a:tc>
                  <a:txBody>
                    <a:bodyPr/>
                    <a:lstStyle/>
                    <a:p>
                      <a:pPr marL="18000" algn="l" fontAlgn="b"/>
                      <a:r>
                        <a:rPr lang="fi-FI" sz="1050" b="0" i="0" u="none" strike="noStrike">
                          <a:solidFill>
                            <a:srgbClr val="000000"/>
                          </a:solidFill>
                          <a:effectLst/>
                          <a:latin typeface="Calibri" panose="020F0502020204030204" pitchFamily="34" charset="0"/>
                        </a:rPr>
                        <a:t>Varkaus</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17 961</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17 767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17 577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17 389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17 205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17 027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16 854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16 684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16 519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16 359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16 201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-20,1</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764849"/>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Joroinen</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3 999</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3 938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3 879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3 823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3 768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3 717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3 665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3 616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3 570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3 526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3 484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-25,7</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4865025"/>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Leppävirta</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8 440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8 357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8 281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8 207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8 138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8 073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8 010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7 949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7 887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7 827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7 770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-17,4</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2174010"/>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Varkauden seutukunta</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30 400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30 062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29 737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29 419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29 111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28 817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a:solidFill>
                            <a:srgbClr val="000000"/>
                          </a:solidFill>
                          <a:effectLst/>
                          <a:latin typeface="Calibri" panose="020F0502020204030204" pitchFamily="34" charset="0"/>
                        </a:rPr>
                        <a:t>28 529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28 249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27 976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27 712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27 455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18000" algn="r" fontAlgn="b"/>
                      <a:r>
                        <a:rPr lang="fi-FI" sz="1050" b="1" i="0" u="none" strike="noStrike" dirty="0">
                          <a:solidFill>
                            <a:srgbClr val="000000"/>
                          </a:solidFill>
                          <a:effectLst/>
                          <a:latin typeface="Calibri" panose="020F0502020204030204" pitchFamily="34" charset="0"/>
                        </a:rPr>
                        <a:t>-20,1</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6495290"/>
                  </a:ext>
                </a:extLst>
              </a:tr>
              <a:tr h="198000">
                <a:tc>
                  <a:txBody>
                    <a:bodyPr/>
                    <a:lstStyle/>
                    <a:p>
                      <a:pPr marL="18000" algn="l" fontAlgn="b"/>
                      <a:r>
                        <a:rPr lang="fi-FI" sz="1050" b="1" i="0" u="none" strike="noStrike" dirty="0">
                          <a:solidFill>
                            <a:srgbClr val="000000"/>
                          </a:solidFill>
                          <a:effectLst/>
                          <a:latin typeface="Calibri" panose="020F0502020204030204" pitchFamily="34" charset="0"/>
                        </a:rPr>
                        <a:t>POHJOIS-SAVO</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239 850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238 985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238 116</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237 221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236 295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235 355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234 395</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233 422</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232 427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231 427</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230 413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18000" algn="r" fontAlgn="b"/>
                      <a:r>
                        <a:rPr lang="fi-FI" sz="1050" b="1" i="0" u="none" strike="noStrike" dirty="0">
                          <a:solidFill>
                            <a:srgbClr val="000000"/>
                          </a:solidFill>
                          <a:effectLst/>
                          <a:latin typeface="Calibri" panose="020F0502020204030204" pitchFamily="34" charset="0"/>
                        </a:rPr>
                        <a:t>-7,2</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767126547"/>
                  </a:ext>
                </a:extLst>
              </a:tr>
              <a:tr h="198000">
                <a:tc>
                  <a:txBody>
                    <a:bodyPr/>
                    <a:lstStyle/>
                    <a:p>
                      <a:pPr marL="18000" algn="l" fontAlgn="b"/>
                      <a:r>
                        <a:rPr lang="fi-FI" sz="1050" b="0" i="0" u="none" strike="noStrike" dirty="0">
                          <a:solidFill>
                            <a:srgbClr val="000000"/>
                          </a:solidFill>
                          <a:effectLst/>
                          <a:latin typeface="Calibri" panose="020F0502020204030204" pitchFamily="34" charset="0"/>
                        </a:rPr>
                        <a:t>Koko maa</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5 598 821</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5 601 111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5 602 654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5 603 390</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5 603 378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5 602 579</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5 601 023</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5 598 774</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5 595 831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5 592 248</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a:solidFill>
                            <a:srgbClr val="000000"/>
                          </a:solidFill>
                          <a:effectLst/>
                          <a:latin typeface="Calibri" panose="020F0502020204030204" pitchFamily="34" charset="0"/>
                        </a:rPr>
                        <a:t>5 588 011</a:t>
                      </a:r>
                    </a:p>
                  </a:txBody>
                  <a:tcPr marL="4550" marR="4550" marT="4550" marB="0" anchor="b">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8000" algn="r" fontAlgn="b"/>
                      <a:r>
                        <a:rPr lang="fi-FI" sz="1050" b="0" i="0" u="none" strike="noStrike" dirty="0">
                          <a:solidFill>
                            <a:srgbClr val="000000"/>
                          </a:solidFill>
                          <a:effectLst/>
                          <a:latin typeface="Calibri" panose="020F0502020204030204" pitchFamily="34" charset="0"/>
                        </a:rPr>
                        <a:t>1,0</a:t>
                      </a:r>
                    </a:p>
                  </a:txBody>
                  <a:tcPr marL="4550" marR="4550" marT="45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8001229"/>
                  </a:ext>
                </a:extLst>
              </a:tr>
            </a:tbl>
          </a:graphicData>
        </a:graphic>
      </p:graphicFrame>
    </p:spTree>
    <p:extLst>
      <p:ext uri="{BB962C8B-B14F-4D97-AF65-F5344CB8AC3E}">
        <p14:creationId xmlns:p14="http://schemas.microsoft.com/office/powerpoint/2010/main" val="161068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796D6B0-C301-44C3-BCE6-C35F41241B03}"/>
              </a:ext>
            </a:extLst>
          </p:cNvPr>
          <p:cNvSpPr>
            <a:spLocks noGrp="1"/>
          </p:cNvSpPr>
          <p:nvPr>
            <p:ph type="title"/>
          </p:nvPr>
        </p:nvSpPr>
        <p:spPr>
          <a:xfrm>
            <a:off x="0" y="0"/>
            <a:ext cx="9144000" cy="733627"/>
          </a:xfrm>
        </p:spPr>
        <p:txBody>
          <a:bodyPr>
            <a:normAutofit fontScale="90000"/>
          </a:bodyPr>
          <a:lstStyle/>
          <a:p>
            <a:pPr algn="ctr"/>
            <a:r>
              <a:rPr lang="fi-FI" dirty="0"/>
              <a:t>Pohjois-Savon väestönkehitys 1975–2020 ja Tilastokeskuksen väestöennusteet 2015, 2019 ja 2021</a:t>
            </a:r>
          </a:p>
        </p:txBody>
      </p:sp>
      <p:sp>
        <p:nvSpPr>
          <p:cNvPr id="2" name="Dian numeron paikkamerkki 1">
            <a:extLst>
              <a:ext uri="{FF2B5EF4-FFF2-40B4-BE49-F238E27FC236}">
                <a16:creationId xmlns:a16="http://schemas.microsoft.com/office/drawing/2014/main" id="{9519EA50-CAD9-4F58-BBB1-3C5460D02E7A}"/>
              </a:ext>
            </a:extLst>
          </p:cNvPr>
          <p:cNvSpPr>
            <a:spLocks noGrp="1"/>
          </p:cNvSpPr>
          <p:nvPr>
            <p:ph type="sldNum" sz="quarter" idx="12"/>
          </p:nvPr>
        </p:nvSpPr>
        <p:spPr/>
        <p:txBody>
          <a:bodyPr/>
          <a:lstStyle/>
          <a:p>
            <a:fld id="{6DE6D825-8E97-454B-BEAD-11D13CFBEEFD}" type="slidenum">
              <a:rPr lang="fi-FI" smtClean="0"/>
              <a:pPr/>
              <a:t>6</a:t>
            </a:fld>
            <a:endParaRPr lang="fi-FI" dirty="0"/>
          </a:p>
        </p:txBody>
      </p:sp>
      <p:sp>
        <p:nvSpPr>
          <p:cNvPr id="7" name="Tekstiruutu 6">
            <a:extLst>
              <a:ext uri="{FF2B5EF4-FFF2-40B4-BE49-F238E27FC236}">
                <a16:creationId xmlns:a16="http://schemas.microsoft.com/office/drawing/2014/main" id="{3188B2A1-CC6B-4888-9D79-B7300247E538}"/>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Pohjois-Savon maakunna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C3279D59-1F00-471E-9E61-A559A954DD26}"/>
              </a:ext>
            </a:extLst>
          </p:cNvPr>
          <p:cNvGraphicFramePr>
            <a:graphicFrameLocks/>
          </p:cNvGraphicFramePr>
          <p:nvPr>
            <p:extLst>
              <p:ext uri="{D42A27DB-BD31-4B8C-83A1-F6EECF244321}">
                <p14:modId xmlns:p14="http://schemas.microsoft.com/office/powerpoint/2010/main" val="3586421178"/>
              </p:ext>
            </p:extLst>
          </p:nvPr>
        </p:nvGraphicFramePr>
        <p:xfrm>
          <a:off x="681931" y="746477"/>
          <a:ext cx="7780137" cy="53650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889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D451387-6B22-4DD0-8D64-A348DDE24AB1}"/>
              </a:ext>
            </a:extLst>
          </p:cNvPr>
          <p:cNvSpPr>
            <a:spLocks noGrp="1"/>
          </p:cNvSpPr>
          <p:nvPr>
            <p:ph type="title"/>
          </p:nvPr>
        </p:nvSpPr>
        <p:spPr>
          <a:xfrm>
            <a:off x="-1" y="0"/>
            <a:ext cx="9144000" cy="733627"/>
          </a:xfrm>
        </p:spPr>
        <p:txBody>
          <a:bodyPr>
            <a:normAutofit fontScale="90000"/>
          </a:bodyPr>
          <a:lstStyle/>
          <a:p>
            <a:pPr algn="ctr"/>
            <a:r>
              <a:rPr lang="fi-FI" dirty="0"/>
              <a:t>Kuopion väestönkehitys 1975–2020 ja Tilastokeskuksen väestöennusteet 2015, 2019 ja 2021</a:t>
            </a:r>
          </a:p>
        </p:txBody>
      </p:sp>
      <p:sp>
        <p:nvSpPr>
          <p:cNvPr id="2" name="Dian numeron paikkamerkki 1">
            <a:extLst>
              <a:ext uri="{FF2B5EF4-FFF2-40B4-BE49-F238E27FC236}">
                <a16:creationId xmlns:a16="http://schemas.microsoft.com/office/drawing/2014/main" id="{719712D7-5F63-495D-9F6D-5C9B4C346419}"/>
              </a:ext>
            </a:extLst>
          </p:cNvPr>
          <p:cNvSpPr>
            <a:spLocks noGrp="1"/>
          </p:cNvSpPr>
          <p:nvPr>
            <p:ph type="sldNum" sz="quarter" idx="12"/>
          </p:nvPr>
        </p:nvSpPr>
        <p:spPr/>
        <p:txBody>
          <a:bodyPr/>
          <a:lstStyle/>
          <a:p>
            <a:fld id="{6DE6D825-8E97-454B-BEAD-11D13CFBEEFD}" type="slidenum">
              <a:rPr lang="fi-FI" smtClean="0"/>
              <a:pPr/>
              <a:t>7</a:t>
            </a:fld>
            <a:endParaRPr lang="fi-FI" dirty="0"/>
          </a:p>
        </p:txBody>
      </p:sp>
      <p:sp>
        <p:nvSpPr>
          <p:cNvPr id="4" name="Tekstiruutu 3">
            <a:extLst>
              <a:ext uri="{FF2B5EF4-FFF2-40B4-BE49-F238E27FC236}">
                <a16:creationId xmlns:a16="http://schemas.microsoft.com/office/drawing/2014/main" id="{278B99F8-664A-4544-99E7-5D770618DE69}"/>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Kuopio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46A1FFF1-212E-42AC-A861-DC5B681C37AC}"/>
              </a:ext>
            </a:extLst>
          </p:cNvPr>
          <p:cNvGraphicFramePr>
            <a:graphicFrameLocks/>
          </p:cNvGraphicFramePr>
          <p:nvPr>
            <p:extLst>
              <p:ext uri="{D42A27DB-BD31-4B8C-83A1-F6EECF244321}">
                <p14:modId xmlns:p14="http://schemas.microsoft.com/office/powerpoint/2010/main" val="4282057753"/>
              </p:ext>
            </p:extLst>
          </p:nvPr>
        </p:nvGraphicFramePr>
        <p:xfrm>
          <a:off x="682199"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772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43D1AEE-9455-4647-AFC2-FC403445CBAB}"/>
              </a:ext>
            </a:extLst>
          </p:cNvPr>
          <p:cNvSpPr>
            <a:spLocks noGrp="1"/>
          </p:cNvSpPr>
          <p:nvPr>
            <p:ph type="title"/>
          </p:nvPr>
        </p:nvSpPr>
        <p:spPr>
          <a:xfrm>
            <a:off x="-1" y="0"/>
            <a:ext cx="9144001" cy="733627"/>
          </a:xfrm>
        </p:spPr>
        <p:txBody>
          <a:bodyPr>
            <a:normAutofit fontScale="90000"/>
          </a:bodyPr>
          <a:lstStyle/>
          <a:p>
            <a:pPr algn="ctr"/>
            <a:r>
              <a:rPr lang="fi-FI" dirty="0"/>
              <a:t>Siilinjärven väestönkehitys 1975–2020 ja Tilastokeskuksen väestöennusteet 2015, 2019 ja 2021</a:t>
            </a:r>
          </a:p>
        </p:txBody>
      </p:sp>
      <p:sp>
        <p:nvSpPr>
          <p:cNvPr id="2" name="Dian numeron paikkamerkki 1">
            <a:extLst>
              <a:ext uri="{FF2B5EF4-FFF2-40B4-BE49-F238E27FC236}">
                <a16:creationId xmlns:a16="http://schemas.microsoft.com/office/drawing/2014/main" id="{C14254A4-4F13-40DB-BA17-785D6871E059}"/>
              </a:ext>
            </a:extLst>
          </p:cNvPr>
          <p:cNvSpPr>
            <a:spLocks noGrp="1"/>
          </p:cNvSpPr>
          <p:nvPr>
            <p:ph type="sldNum" sz="quarter" idx="12"/>
          </p:nvPr>
        </p:nvSpPr>
        <p:spPr/>
        <p:txBody>
          <a:bodyPr/>
          <a:lstStyle/>
          <a:p>
            <a:fld id="{6DE6D825-8E97-454B-BEAD-11D13CFBEEFD}" type="slidenum">
              <a:rPr lang="fi-FI" smtClean="0"/>
              <a:pPr/>
              <a:t>8</a:t>
            </a:fld>
            <a:endParaRPr lang="fi-FI" dirty="0"/>
          </a:p>
        </p:txBody>
      </p:sp>
      <p:sp>
        <p:nvSpPr>
          <p:cNvPr id="4" name="Tekstiruutu 3">
            <a:extLst>
              <a:ext uri="{FF2B5EF4-FFF2-40B4-BE49-F238E27FC236}">
                <a16:creationId xmlns:a16="http://schemas.microsoft.com/office/drawing/2014/main" id="{9EDBD296-FF7B-47FC-A0B6-565A58DF81D3}"/>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6" name="Kaavio 5" descr="Viivakaavio esittää Siilinjärv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4379B2F2-4F27-4DD7-B606-7FAC363CA136}"/>
              </a:ext>
            </a:extLst>
          </p:cNvPr>
          <p:cNvGraphicFramePr>
            <a:graphicFrameLocks/>
          </p:cNvGraphicFramePr>
          <p:nvPr>
            <p:extLst>
              <p:ext uri="{D42A27DB-BD31-4B8C-83A1-F6EECF244321}">
                <p14:modId xmlns:p14="http://schemas.microsoft.com/office/powerpoint/2010/main" val="3612953932"/>
              </p:ext>
            </p:extLst>
          </p:nvPr>
        </p:nvGraphicFramePr>
        <p:xfrm>
          <a:off x="682199"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451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82112C1-7EF2-493A-A687-B5EBC6FCF086}"/>
              </a:ext>
            </a:extLst>
          </p:cNvPr>
          <p:cNvSpPr>
            <a:spLocks noGrp="1"/>
          </p:cNvSpPr>
          <p:nvPr>
            <p:ph type="title"/>
          </p:nvPr>
        </p:nvSpPr>
        <p:spPr>
          <a:xfrm>
            <a:off x="0" y="0"/>
            <a:ext cx="9144000" cy="733627"/>
          </a:xfrm>
        </p:spPr>
        <p:txBody>
          <a:bodyPr>
            <a:normAutofit fontScale="90000"/>
          </a:bodyPr>
          <a:lstStyle/>
          <a:p>
            <a:pPr algn="ctr"/>
            <a:r>
              <a:rPr lang="fi-FI" dirty="0"/>
              <a:t>Kuopion seutukunnan väestönkehitys 1975–2020 ja Tilastokeskuksen väestöennusteet 2015, 2019 ja 2021</a:t>
            </a:r>
          </a:p>
        </p:txBody>
      </p:sp>
      <p:sp>
        <p:nvSpPr>
          <p:cNvPr id="2" name="Dian numeron paikkamerkki 1">
            <a:extLst>
              <a:ext uri="{FF2B5EF4-FFF2-40B4-BE49-F238E27FC236}">
                <a16:creationId xmlns:a16="http://schemas.microsoft.com/office/drawing/2014/main" id="{73731719-BFFA-447A-9DC2-EEBCDD8EE695}"/>
              </a:ext>
            </a:extLst>
          </p:cNvPr>
          <p:cNvSpPr>
            <a:spLocks noGrp="1"/>
          </p:cNvSpPr>
          <p:nvPr>
            <p:ph type="sldNum" sz="quarter" idx="12"/>
          </p:nvPr>
        </p:nvSpPr>
        <p:spPr/>
        <p:txBody>
          <a:bodyPr/>
          <a:lstStyle/>
          <a:p>
            <a:fld id="{6DE6D825-8E97-454B-BEAD-11D13CFBEEFD}" type="slidenum">
              <a:rPr lang="fi-FI" smtClean="0"/>
              <a:pPr/>
              <a:t>9</a:t>
            </a:fld>
            <a:endParaRPr lang="fi-FI" dirty="0"/>
          </a:p>
        </p:txBody>
      </p:sp>
      <p:sp>
        <p:nvSpPr>
          <p:cNvPr id="5" name="Tekstiruutu 4">
            <a:extLst>
              <a:ext uri="{FF2B5EF4-FFF2-40B4-BE49-F238E27FC236}">
                <a16:creationId xmlns:a16="http://schemas.microsoft.com/office/drawing/2014/main" id="{2ACABE54-E746-4404-AAD0-B8CB89EB6CFB}"/>
              </a:ext>
            </a:extLst>
          </p:cNvPr>
          <p:cNvSpPr txBox="1"/>
          <p:nvPr/>
        </p:nvSpPr>
        <p:spPr>
          <a:xfrm>
            <a:off x="628650" y="6465882"/>
            <a:ext cx="1091093" cy="215444"/>
          </a:xfrm>
          <a:prstGeom prst="rect">
            <a:avLst/>
          </a:prstGeom>
          <a:noFill/>
        </p:spPr>
        <p:txBody>
          <a:bodyPr wrap="square" rtlCol="0">
            <a:spAutoFit/>
          </a:bodyPr>
          <a:lstStyle/>
          <a:p>
            <a:r>
              <a:rPr lang="fi-FI" sz="800" dirty="0"/>
              <a:t>Lähde: Tilastokeskus</a:t>
            </a:r>
          </a:p>
        </p:txBody>
      </p:sp>
      <p:graphicFrame>
        <p:nvGraphicFramePr>
          <p:cNvPr id="7" name="Kaavio 6" descr="Viivakaavio esittää Kuopion seudu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990704D0-36CF-470A-9EDA-410149D3DC81}"/>
              </a:ext>
            </a:extLst>
          </p:cNvPr>
          <p:cNvGraphicFramePr>
            <a:graphicFrameLocks/>
          </p:cNvGraphicFramePr>
          <p:nvPr>
            <p:extLst>
              <p:ext uri="{D42A27DB-BD31-4B8C-83A1-F6EECF244321}">
                <p14:modId xmlns:p14="http://schemas.microsoft.com/office/powerpoint/2010/main" val="690193100"/>
              </p:ext>
            </p:extLst>
          </p:nvPr>
        </p:nvGraphicFramePr>
        <p:xfrm>
          <a:off x="682200" y="747000"/>
          <a:ext cx="7779600" cy="53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9850342"/>
      </p:ext>
    </p:extLst>
  </p:cSld>
  <p:clrMapOvr>
    <a:masterClrMapping/>
  </p:clrMapOvr>
</p:sld>
</file>

<file path=ppt/theme/theme1.xml><?xml version="1.0" encoding="utf-8"?>
<a:theme xmlns:a="http://schemas.openxmlformats.org/drawingml/2006/main" name="Office-teema">
  <a:themeElements>
    <a:clrScheme name="Pohjois-Savon liitto">
      <a:dk1>
        <a:sysClr val="windowText" lastClr="000000"/>
      </a:dk1>
      <a:lt1>
        <a:sysClr val="window" lastClr="FFFFFF"/>
      </a:lt1>
      <a:dk2>
        <a:srgbClr val="1F497D"/>
      </a:dk2>
      <a:lt2>
        <a:srgbClr val="EEECE1"/>
      </a:lt2>
      <a:accent1>
        <a:srgbClr val="7F7F7F"/>
      </a:accent1>
      <a:accent2>
        <a:srgbClr val="FFCC00"/>
      </a:accent2>
      <a:accent3>
        <a:srgbClr val="3F3F3F"/>
      </a:accent3>
      <a:accent4>
        <a:srgbClr val="FE19FF"/>
      </a:accent4>
      <a:accent5>
        <a:srgbClr val="E36C09"/>
      </a:accent5>
      <a:accent6>
        <a:srgbClr val="205867"/>
      </a:accent6>
      <a:hlink>
        <a:srgbClr val="0000FF"/>
      </a:hlink>
      <a:folHlink>
        <a:srgbClr val="800080"/>
      </a:folHlink>
    </a:clrScheme>
    <a:fontScheme name="Pohjois_savon­_liitto">
      <a:majorFont>
        <a:latin typeface="Calibri"/>
        <a:ea typeface=""/>
        <a:cs typeface=""/>
      </a:majorFont>
      <a:minorFont>
        <a:latin typeface="Calibri"/>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malli_uusi.potx" id="{E66C5334-38E1-43D9-B149-6EBBF2E670A0}" vid="{02408BEE-2CB6-4E43-9566-4D8C17FB942D}"/>
    </a:ext>
  </a:extLst>
</a:theme>
</file>

<file path=ppt/theme/theme2.xml><?xml version="1.0" encoding="utf-8"?>
<a:theme xmlns:a="http://schemas.openxmlformats.org/drawingml/2006/main" name="Mukautettu suunnittelumalli">
  <a:themeElements>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Pohjois_savon­_liitt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malli_uusi.potx" id="{E66C5334-38E1-43D9-B149-6EBBF2E670A0}" vid="{023EC869-7F8F-4925-8F66-5C03DC16EC5B}"/>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BA730BBA5CA44FABC43D3B76C31DDA" ma:contentTypeVersion="12" ma:contentTypeDescription="Create a new document." ma:contentTypeScope="" ma:versionID="02b6fc03d47d8c0f4c06195fe8bbd49a">
  <xsd:schema xmlns:xsd="http://www.w3.org/2001/XMLSchema" xmlns:xs="http://www.w3.org/2001/XMLSchema" xmlns:p="http://schemas.microsoft.com/office/2006/metadata/properties" xmlns:ns2="20687e04-2b66-4153-a4a5-df37f3cb410c" xmlns:ns3="27da45db-5c56-40f0-812e-9e795a9ded2e" targetNamespace="http://schemas.microsoft.com/office/2006/metadata/properties" ma:root="true" ma:fieldsID="ec860b46642778d051a830d57e3009b1" ns2:_="" ns3:_="">
    <xsd:import namespace="20687e04-2b66-4153-a4a5-df37f3cb410c"/>
    <xsd:import namespace="27da45db-5c56-40f0-812e-9e795a9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87e04-2b66-4153-a4a5-df37f3cb4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da45db-5c56-40f0-812e-9e795a9ded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EBF73C-F77B-40B9-98DC-BF63352BB3B4}"/>
</file>

<file path=customXml/itemProps2.xml><?xml version="1.0" encoding="utf-8"?>
<ds:datastoreItem xmlns:ds="http://schemas.openxmlformats.org/officeDocument/2006/customXml" ds:itemID="{A5F32130-42B9-4CF4-9FCB-33D1C9C76E19}"/>
</file>

<file path=customXml/itemProps3.xml><?xml version="1.0" encoding="utf-8"?>
<ds:datastoreItem xmlns:ds="http://schemas.openxmlformats.org/officeDocument/2006/customXml" ds:itemID="{E6857547-788E-416C-AB0B-AA950407EDDF}"/>
</file>

<file path=docProps/app.xml><?xml version="1.0" encoding="utf-8"?>
<Properties xmlns="http://schemas.openxmlformats.org/officeDocument/2006/extended-properties" xmlns:vt="http://schemas.openxmlformats.org/officeDocument/2006/docPropsVTypes">
  <Template>Esitysmalli_uusi</Template>
  <TotalTime>0</TotalTime>
  <Words>9078</Words>
  <Application>Microsoft Office PowerPoint</Application>
  <PresentationFormat>Näytössä katseltava diaesitys (4:3)</PresentationFormat>
  <Paragraphs>4418</Paragraphs>
  <Slides>41</Slides>
  <Notes>0</Notes>
  <HiddenSlides>0</HiddenSlides>
  <MMClips>0</MMClips>
  <ScaleCrop>false</ScaleCrop>
  <HeadingPairs>
    <vt:vector size="6" baseType="variant">
      <vt:variant>
        <vt:lpstr>Käytetyt fontit</vt:lpstr>
      </vt:variant>
      <vt:variant>
        <vt:i4>2</vt:i4>
      </vt:variant>
      <vt:variant>
        <vt:lpstr>Teema</vt:lpstr>
      </vt:variant>
      <vt:variant>
        <vt:i4>2</vt:i4>
      </vt:variant>
      <vt:variant>
        <vt:lpstr>Dian otsikot</vt:lpstr>
      </vt:variant>
      <vt:variant>
        <vt:i4>41</vt:i4>
      </vt:variant>
    </vt:vector>
  </HeadingPairs>
  <TitlesOfParts>
    <vt:vector size="45" baseType="lpstr">
      <vt:lpstr>Arial</vt:lpstr>
      <vt:lpstr>Calibri</vt:lpstr>
      <vt:lpstr>Office-teema</vt:lpstr>
      <vt:lpstr>Mukautettu suunnittelumalli</vt:lpstr>
      <vt:lpstr>Tilastokeskuksen väestöennuste 2021 Väkiluku Pohjois-Savon kunnissa vuoteen 2040</vt:lpstr>
      <vt:lpstr>Vuoden 2021 väestöennusteen oletukset</vt:lpstr>
      <vt:lpstr>Väkiluvun muutos Pohjois-Savossa v. 2020–2040 (%)</vt:lpstr>
      <vt:lpstr>Väestö Pohjois-Savossa v. 2020 ja ennuste vuosille 2021–2029</vt:lpstr>
      <vt:lpstr>Pohjois-Savon väestöennuste vuosille 2030–2040</vt:lpstr>
      <vt:lpstr>Pohjois-Savon väestönkehitys 1975–2020 ja Tilastokeskuksen väestöennusteet 2015, 2019 ja 2021</vt:lpstr>
      <vt:lpstr>Kuopion väestönkehitys 1975–2020 ja Tilastokeskuksen väestöennusteet 2015, 2019 ja 2021</vt:lpstr>
      <vt:lpstr>Siilinjärven väestönkehitys 1975–2020 ja Tilastokeskuksen väestöennusteet 2015, 2019 ja 2021</vt:lpstr>
      <vt:lpstr>Kuopion seutukunnan väestönkehitys 1975–2020 ja Tilastokeskuksen väestöennusteet 2015, 2019 ja 2021</vt:lpstr>
      <vt:lpstr>Iisalmen väestönkehitys 1975–2020 ja Tilastokeskuksen väestöennusteet 2015, 2019 ja 2021</vt:lpstr>
      <vt:lpstr>Kiuruveden väestönkehitys 1975–2020 ja Tilastokeskuksen väestöennusteet 2015, 2019 ja 2021 </vt:lpstr>
      <vt:lpstr>Keiteleen väestönkehitys 1975–2020 ja Tilastokeskuksen väestöennusteet 2015, 2019 ja 2021</vt:lpstr>
      <vt:lpstr>Lapinlahden väestönkehitys 1975–2020 ja Tilastokeskuksen väestöennusteet 2015, 2019 ja 2021</vt:lpstr>
      <vt:lpstr>Pielaveden väestönkehitys 1975–2020 ja Tilastokeskuksen väestöennusteet 2015, 2019 ja 2021</vt:lpstr>
      <vt:lpstr>Sonkajärven väestönkehitys 1975–2020 ja Tilastokeskuksen väestöennusteet 2015, 2019 ja 2021</vt:lpstr>
      <vt:lpstr>Vieremän väestönkehitys 1975–2020 ja Tilastokeskuksen väestöennusteet 2015, 2019 ja 2021 </vt:lpstr>
      <vt:lpstr>Ylä-Savon seutukunnan väestönkehitys 1975–2020 ja Tilastokeskuksen väestöennusteet 2015, 2019 ja 2021</vt:lpstr>
      <vt:lpstr>Suonenjoen väestönkehitys 1975–2020 ja Tilastokeskuksen väestöennusteet 2015, 2019 ja 2021</vt:lpstr>
      <vt:lpstr>Rautalammin väestönkehitys 1975–2020 ja Tilastokeskuksen väestöennusteet 2015, 2019 ja 2021</vt:lpstr>
      <vt:lpstr>Tervon väestönkehitys 1975–2020 ja Tilastokeskuksen väestöennusteet 2015, 2019 ja 2021</vt:lpstr>
      <vt:lpstr>Vesannon väestönkehitys 1975–2020 ja Tilastokeskuksen väestöennusteet 2015, 2019 ja 2021</vt:lpstr>
      <vt:lpstr>Sisä-Savon seutukunnan väestönkehitys 1975–2020 ja Tilastokeskuksen väestöennusteet 2015, 2019 ja 2021</vt:lpstr>
      <vt:lpstr>Kaavin väestönkehitys 1975–2020 ja Tilastokeskuksen väestöennusteet 2015, 2019 ja 2021</vt:lpstr>
      <vt:lpstr>Rautavaaran väestönkehitys 1975–2020 ja Tilastokeskuksen väestöennusteet 2015, 2019 ja 2021</vt:lpstr>
      <vt:lpstr>Tuusniemen väestönkehitys 1975–2020 ja Tilastokeskuksen väestöennusteet 2015, 2019 ja 2021</vt:lpstr>
      <vt:lpstr>Koillis-Savon seutukunnan väestönkehitys 1975–2020 ja Tilastokeskuksen väestöennusteet 2015, 2019 ja 2021</vt:lpstr>
      <vt:lpstr>Varkauden väestönkehitys 1975–2020 ja Tilastokeskuksen väestöennusteet 2015, 2019 ja 2021</vt:lpstr>
      <vt:lpstr>Joroisten väestönkehitys 1975–2020 ja Tilastokeskuksen väestöennusteet 2015, 2019 ja 2021</vt:lpstr>
      <vt:lpstr>Leppävirran väestönkehitys 1975–2020 ja Tilastokeskuksen väestöennusteet 2015, 2019 ja 2021</vt:lpstr>
      <vt:lpstr>Varkauden seutukunnan väestönkehitys 1975–2020 ja Tilastokeskuksen väestöennusteet 2015, 2019 ja 2021</vt:lpstr>
      <vt:lpstr>Väestönkehitys 1975–2020 ja Tilastokeskuksen väestöennusteet 2015, 2019 ja 2021, taulukot</vt:lpstr>
      <vt:lpstr>Toteutunut väestönkehitys v. 1975–1989</vt:lpstr>
      <vt:lpstr>Toteutunut väestönkehitys v. 1990–1999</vt:lpstr>
      <vt:lpstr>Toteutunut väestönkehitys v. 2000–2009</vt:lpstr>
      <vt:lpstr>Toteutunut väestönkehitys v. 2010–2020</vt:lpstr>
      <vt:lpstr>Tilastokeskuksen väestöennuste 2015 vuosille 2015–2027</vt:lpstr>
      <vt:lpstr>Tilastokeskuksen väestöennuste 2015 vuosille 2028–2040</vt:lpstr>
      <vt:lpstr>Tilastokeskuksen väestöennuste 2019 vuosille 2019–2029</vt:lpstr>
      <vt:lpstr>Tilastokeskuksen väestöennuste 2019 vuosille 2030–2040</vt:lpstr>
      <vt:lpstr>Tilastokeskuksen väestöennuste 2021 vuosille 2021–2029</vt:lpstr>
      <vt:lpstr>Tilastokeskuksen väestöennuste 2021 vuosille 2030–2040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2021-10-05T05:16:41Z</dcterms:created>
  <dcterms:modified xsi:type="dcterms:W3CDTF">2021-10-05T06:02:35Z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0x01010042BA730BBA5CA44FABC43D3B76C31DDA</vt:lpwstr>
  </property>
</Properties>
</file>